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7130"/>
  <workbookPr/>
  <mc:AlternateContent xmlns:mc="http://schemas.openxmlformats.org/markup-compatibility/2006">
    <mc:Choice Requires="x15">
      <x15ac:absPath xmlns:x15ac="http://schemas.microsoft.com/office/spreadsheetml/2010/11/ac" url="https://statsnewzealand.sharepoint.com/sites/KOHINGA-PUBLISHINGPRIVATE/JobsRestricted/Business employment data/Business employment data September 2023 quarter/"/>
    </mc:Choice>
  </mc:AlternateContent>
  <xr:revisionPtr revIDLastSave="42" documentId="8_{C826490B-9AE5-4C0B-82FB-19EDE99ED06E}" xr6:coauthVersionLast="47" xr6:coauthVersionMax="47" xr10:uidLastSave="{AF01E03A-6445-4C16-9CED-3D09A68B9F66}"/>
  <bookViews>
    <workbookView xWindow="-120" yWindow="-120" windowWidth="29040" windowHeight="15840" xr2:uid="{00000000-000D-0000-FFFF-FFFF00000000}"/>
  </bookViews>
  <sheets>
    <sheet name="Contents" sheetId="1" r:id="rId1"/>
    <sheet name="Table 1" sheetId="2" r:id="rId2"/>
    <sheet name="Table 2" sheetId="3" r:id="rId3"/>
    <sheet name="Table 3" sheetId="4" r:id="rId4"/>
    <sheet name="Table 4" sheetId="5" r:id="rId5"/>
    <sheet name="Table 5" sheetId="6" r:id="rId6"/>
    <sheet name="Table 6" sheetId="7" r:id="rId7"/>
    <sheet name="Table 7" sheetId="8" r:id="rId8"/>
    <sheet name="Table 8" sheetId="9" r:id="rId9"/>
    <sheet name="Table 9" sheetId="10" r:id="rId10"/>
    <sheet name="Table 10" sheetId="11" r:id="rId11"/>
    <sheet name="Table 11" sheetId="12" r:id="rId12"/>
    <sheet name="Table 12" sheetId="13" r:id="rId13"/>
    <sheet name="Table 13" sheetId="14" r:id="rId14"/>
    <sheet name="Table 14" sheetId="15" r:id="rId1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908" uniqueCount="209">
  <si>
    <t>Business employment data: September 2023 quarter</t>
  </si>
  <si>
    <t>List of tables</t>
  </si>
  <si>
    <t>1</t>
  </si>
  <si>
    <t>Actual employment by industry (filled jobs) quarterly values</t>
  </si>
  <si>
    <t>2</t>
  </si>
  <si>
    <t>Seasonally adjusted employment by industry (filled jobs) quarterly values</t>
  </si>
  <si>
    <t>3</t>
  </si>
  <si>
    <t>Employment by industry (filled jobs) quarterly values trend</t>
  </si>
  <si>
    <t>4</t>
  </si>
  <si>
    <t>Actual employment by industry (total earnings) quarterly values</t>
  </si>
  <si>
    <t>5</t>
  </si>
  <si>
    <t>Actual employment by sex (filled jobs) quarterly values</t>
  </si>
  <si>
    <t>6</t>
  </si>
  <si>
    <t>Actual employment by sex (total earnings) quarterly values</t>
  </si>
  <si>
    <t>7</t>
  </si>
  <si>
    <t>Actual employment by region (filled jobs) quarterly values</t>
  </si>
  <si>
    <t>8</t>
  </si>
  <si>
    <t>Seasonally adjusted employment by region (filled jobs) quarterly values</t>
  </si>
  <si>
    <t>9</t>
  </si>
  <si>
    <t>Employment by region (filled jobs) quarterly values trend</t>
  </si>
  <si>
    <t>10</t>
  </si>
  <si>
    <t>Actual employment by region (total earnings) quarterly values</t>
  </si>
  <si>
    <t>11</t>
  </si>
  <si>
    <t>Actual employment by territorial authority (filled jobs) quarterly values</t>
  </si>
  <si>
    <t>12</t>
  </si>
  <si>
    <t>Actual employment by territorial authority (total earnings) quarterly values</t>
  </si>
  <si>
    <t>13</t>
  </si>
  <si>
    <t>Actual employment by age (filled jobs) quarterly values</t>
  </si>
  <si>
    <t>14</t>
  </si>
  <si>
    <t>Actual employment by age (total earnings) quarterly values</t>
  </si>
  <si>
    <t>Find more data on Infoshare</t>
  </si>
  <si>
    <t>Use Infoshare, a free, online database to access time-series data specific to your needs:</t>
  </si>
  <si>
    <t>Infoshare (http://infoshare.stats.govt.nz/).</t>
  </si>
  <si>
    <t>To access related time series on Infoshare, select the following categories from the homepage:</t>
  </si>
  <si>
    <t>Subject category: Industry Sectors</t>
  </si>
  <si>
    <t>Group: Building Data Collection – BDC</t>
  </si>
  <si>
    <t>The time series can be downloaded in Excel or comma delimited format.</t>
  </si>
  <si>
    <t>More information about Infoshare (https://www.stats.govt.nz/tools/stats-infoshare/ ).</t>
  </si>
  <si>
    <t>Customised data</t>
  </si>
  <si>
    <t>Customised data can also be produced for clients. For more information and quotes:</t>
  </si>
  <si>
    <t>Email:</t>
  </si>
  <si>
    <t>info@stats.govt.nz</t>
  </si>
  <si>
    <t>Phone:</t>
  </si>
  <si>
    <t>0508 525 525 (toll free)</t>
  </si>
  <si>
    <t>Next Release</t>
  </si>
  <si>
    <t>Business employment data: December 2023 quarter will be released on 7 March 2024.</t>
  </si>
  <si>
    <t>Published by Stats NZ</t>
  </si>
  <si>
    <t>www.stats.govt.nz</t>
  </si>
  <si>
    <t>Table 1</t>
  </si>
  <si>
    <t>Actual employment by industry, quarterly values</t>
  </si>
  <si>
    <t>Filled jobs</t>
  </si>
  <si>
    <t>Industry</t>
  </si>
  <si>
    <t>Quarter</t>
  </si>
  <si>
    <t>NA</t>
  </si>
  <si>
    <t>Sep-21</t>
  </si>
  <si>
    <t>Dec-21</t>
  </si>
  <si>
    <t>Mar-22</t>
  </si>
  <si>
    <t>Jun-22</t>
  </si>
  <si>
    <t>Sep-22</t>
  </si>
  <si>
    <t>Dec-22</t>
  </si>
  <si>
    <t>Mar-23</t>
  </si>
  <si>
    <t>Jun-23</t>
  </si>
  <si>
    <t>Sep-23</t>
  </si>
  <si>
    <t>Actual estimates</t>
  </si>
  <si>
    <t>Agriculture, forestry and fishing</t>
  </si>
  <si>
    <t>Mining</t>
  </si>
  <si>
    <t>Manufacturing</t>
  </si>
  <si>
    <t>Electricity, gas, water and waste services</t>
  </si>
  <si>
    <t>Construction</t>
  </si>
  <si>
    <t>Wholesale trade</t>
  </si>
  <si>
    <t>Retail trade</t>
  </si>
  <si>
    <t>Accommodation and food services</t>
  </si>
  <si>
    <t>Transport, postal and warehousing</t>
  </si>
  <si>
    <t>Information media and telecommunications</t>
  </si>
  <si>
    <t>Financial and insurance services</t>
  </si>
  <si>
    <t>Rental, hiring and real estate services</t>
  </si>
  <si>
    <t>Professional, scientific and technical services</t>
  </si>
  <si>
    <t>Administrative and support services</t>
  </si>
  <si>
    <t>Public administration and safety</t>
  </si>
  <si>
    <t>Education and training</t>
  </si>
  <si>
    <t>Health care and social assistance</t>
  </si>
  <si>
    <t>Arts and recreation services</t>
  </si>
  <si>
    <t>Other services</t>
  </si>
  <si>
    <t>Total industry</t>
  </si>
  <si>
    <t>Percentage change from same quarter, previous year</t>
  </si>
  <si>
    <r>
      <rPr>
        <b/>
        <sz val="8"/>
        <color rgb="FF000000"/>
        <rFont val="Arial"/>
      </rPr>
      <t>Source:</t>
    </r>
    <r>
      <rPr>
        <sz val="8"/>
        <color rgb="FF000000"/>
        <rFont val="Arial"/>
      </rPr>
      <t xml:space="preserve"> Stats NZ</t>
    </r>
  </si>
  <si>
    <t>Table 2</t>
  </si>
  <si>
    <t>Seasonally adjusted employment by industry, quarterly values</t>
  </si>
  <si>
    <t>Percentage change from previous quarter</t>
  </si>
  <si>
    <t>Table 3</t>
  </si>
  <si>
    <t>Employment by industry, quarterly values trend</t>
  </si>
  <si>
    <t>Table 4</t>
  </si>
  <si>
    <t>Total earnings</t>
  </si>
  <si>
    <t>Actual estimates ($million)</t>
  </si>
  <si>
    <t>Table 5</t>
  </si>
  <si>
    <t>Actual employment by sex, quarterly values</t>
  </si>
  <si>
    <t>Sex</t>
  </si>
  <si>
    <t>Male</t>
  </si>
  <si>
    <t>Female</t>
  </si>
  <si>
    <t>Table 6</t>
  </si>
  <si>
    <t>Table 7</t>
  </si>
  <si>
    <t>Actual employment by region, quarterly values</t>
  </si>
  <si>
    <t>Region</t>
  </si>
  <si>
    <t>Northland</t>
  </si>
  <si>
    <t>Auckland</t>
  </si>
  <si>
    <t>Waikato</t>
  </si>
  <si>
    <t>Bay of Plenty</t>
  </si>
  <si>
    <t>Gisborne</t>
  </si>
  <si>
    <t>Hawke's Bay</t>
  </si>
  <si>
    <t>Taranaki</t>
  </si>
  <si>
    <t>Manawatū-Whanganui</t>
  </si>
  <si>
    <t>Wellington</t>
  </si>
  <si>
    <t>Tasman</t>
  </si>
  <si>
    <t>Nelson</t>
  </si>
  <si>
    <t>Marlborough</t>
  </si>
  <si>
    <t>West Coast</t>
  </si>
  <si>
    <t>Canterbury</t>
  </si>
  <si>
    <t>Otago</t>
  </si>
  <si>
    <t>Southland</t>
  </si>
  <si>
    <t>Table 8</t>
  </si>
  <si>
    <t>Seasonally adjusted employment by region, quarterly values</t>
  </si>
  <si>
    <t>Table 9</t>
  </si>
  <si>
    <t>Employment by region, quarterly values trend</t>
  </si>
  <si>
    <t>Table 10</t>
  </si>
  <si>
    <t>Table 11</t>
  </si>
  <si>
    <t>Actual employment by territorial authority, quarterly values</t>
  </si>
  <si>
    <t>Territorial Authority</t>
  </si>
  <si>
    <t>Far North district</t>
  </si>
  <si>
    <t>Whangarei district</t>
  </si>
  <si>
    <t>Kaipara district</t>
  </si>
  <si>
    <t>Thames-Coromandel district</t>
  </si>
  <si>
    <t>Hauraki district</t>
  </si>
  <si>
    <t>Waikato district</t>
  </si>
  <si>
    <t>Matamata-Piako district</t>
  </si>
  <si>
    <t>Hamilton city</t>
  </si>
  <si>
    <t>Waipa district</t>
  </si>
  <si>
    <t>Otorohanga district</t>
  </si>
  <si>
    <t>South Waikato district</t>
  </si>
  <si>
    <t>Waitomo district</t>
  </si>
  <si>
    <t>Taupo district</t>
  </si>
  <si>
    <t>Western Bay of Plenty district</t>
  </si>
  <si>
    <t>Tauranga city</t>
  </si>
  <si>
    <t>Rotorua district</t>
  </si>
  <si>
    <t>Whakatane district</t>
  </si>
  <si>
    <t>Kawerau district</t>
  </si>
  <si>
    <t>Opotiki district</t>
  </si>
  <si>
    <t>Gisborne district</t>
  </si>
  <si>
    <t>Wairoa district</t>
  </si>
  <si>
    <t>Hastings district</t>
  </si>
  <si>
    <t>Napier city</t>
  </si>
  <si>
    <t>Central Hawke's Bay district</t>
  </si>
  <si>
    <t>New Plymouth district</t>
  </si>
  <si>
    <t>Stratford district</t>
  </si>
  <si>
    <t>South Taranaki district</t>
  </si>
  <si>
    <t>Ruapehu district</t>
  </si>
  <si>
    <t>Whanganui district</t>
  </si>
  <si>
    <t>Rangitikei district</t>
  </si>
  <si>
    <t>Manawatu district</t>
  </si>
  <si>
    <t>Palmerston North city</t>
  </si>
  <si>
    <t>Tararua district</t>
  </si>
  <si>
    <t>Horowhenua district</t>
  </si>
  <si>
    <t>Kapiti Coast district</t>
  </si>
  <si>
    <t>Porirua city</t>
  </si>
  <si>
    <t>Upper Hutt city</t>
  </si>
  <si>
    <t>Lower Hutt city</t>
  </si>
  <si>
    <t>Wellington city</t>
  </si>
  <si>
    <t>Masterton district</t>
  </si>
  <si>
    <t>Carterton district</t>
  </si>
  <si>
    <t>South Wairarapa district</t>
  </si>
  <si>
    <t>Tasman district</t>
  </si>
  <si>
    <t>Nelson city</t>
  </si>
  <si>
    <t>Marlborough district</t>
  </si>
  <si>
    <t>Kaikōura district</t>
  </si>
  <si>
    <t>Buller district</t>
  </si>
  <si>
    <t>Grey district</t>
  </si>
  <si>
    <t>Westland district</t>
  </si>
  <si>
    <t>Hurunui district</t>
  </si>
  <si>
    <t>Waimakariri district</t>
  </si>
  <si>
    <t>Christchurch city</t>
  </si>
  <si>
    <t>Selwyn district</t>
  </si>
  <si>
    <t>Ashburton district</t>
  </si>
  <si>
    <t>Timaru district</t>
  </si>
  <si>
    <t>Mackenzie district</t>
  </si>
  <si>
    <t>Waimate district</t>
  </si>
  <si>
    <t>Chatham Islands territory</t>
  </si>
  <si>
    <t>Waitaki district</t>
  </si>
  <si>
    <t>Central Otago district</t>
  </si>
  <si>
    <t>Queenstown-Lakes district</t>
  </si>
  <si>
    <t>Dunedin city</t>
  </si>
  <si>
    <t>Clutha district</t>
  </si>
  <si>
    <t>Southland district</t>
  </si>
  <si>
    <t>Gore district</t>
  </si>
  <si>
    <t>Invercargill city</t>
  </si>
  <si>
    <t>Table 12</t>
  </si>
  <si>
    <t>Table 13</t>
  </si>
  <si>
    <t>Actual employment by age, quarterly values</t>
  </si>
  <si>
    <t>Age</t>
  </si>
  <si>
    <t>15–19</t>
  </si>
  <si>
    <t>20–24</t>
  </si>
  <si>
    <t>25–29</t>
  </si>
  <si>
    <t>30–34</t>
  </si>
  <si>
    <t>35–39</t>
  </si>
  <si>
    <t>40–44</t>
  </si>
  <si>
    <t>45-49</t>
  </si>
  <si>
    <t>50–54</t>
  </si>
  <si>
    <t>55–59</t>
  </si>
  <si>
    <t>60–64</t>
  </si>
  <si>
    <t>65 +</t>
  </si>
  <si>
    <t>Table 14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#,##0.0"/>
    <numFmt numFmtId="165" formatCode="[$-1409]d\ mmmm\ yyyy;@"/>
    <numFmt numFmtId="166" formatCode="0.0"/>
  </numFmts>
  <fonts count="12">
    <font>
      <sz val="11"/>
      <color indexed="8"/>
      <name val="Calibri"/>
      <family val="2"/>
      <scheme val="minor"/>
    </font>
    <font>
      <sz val="10"/>
      <color indexed="8"/>
      <name val="Arial"/>
    </font>
    <font>
      <b/>
      <sz val="12"/>
      <color indexed="8"/>
      <name val="Arial"/>
    </font>
    <font>
      <b/>
      <sz val="11"/>
      <color indexed="8"/>
      <name val="Arial"/>
    </font>
    <font>
      <b/>
      <sz val="10"/>
      <color indexed="8"/>
      <name val="Arial"/>
    </font>
    <font>
      <u/>
      <sz val="10"/>
      <color rgb="FF0000FF"/>
      <name val="Arial"/>
    </font>
    <font>
      <sz val="8"/>
      <color indexed="8"/>
      <name val="Arial"/>
    </font>
    <font>
      <b/>
      <sz val="8"/>
      <color indexed="8"/>
      <name val="Arial"/>
    </font>
    <font>
      <sz val="11"/>
      <color indexed="8"/>
      <name val="Calibri"/>
    </font>
    <font>
      <b/>
      <sz val="8"/>
      <color indexed="8"/>
      <name val="Arial"/>
      <family val="2"/>
    </font>
    <font>
      <b/>
      <sz val="8"/>
      <color rgb="FF000000"/>
      <name val="Arial"/>
    </font>
    <font>
      <sz val="8"/>
      <color rgb="FF000000"/>
      <name val="Arial"/>
    </font>
  </fonts>
  <fills count="3">
    <fill>
      <patternFill patternType="none"/>
    </fill>
    <fill>
      <patternFill patternType="gray125"/>
    </fill>
    <fill>
      <patternFill patternType="solid">
        <fgColor rgb="FFD9D9D9"/>
        <bgColor rgb="FFD9D9D9"/>
      </patternFill>
    </fill>
  </fills>
  <borders count="3">
    <border>
      <left/>
      <right/>
      <top/>
      <bottom/>
      <diagonal/>
    </border>
    <border>
      <left/>
      <right/>
      <top/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</borders>
  <cellStyleXfs count="1">
    <xf numFmtId="0" fontId="0" fillId="0" borderId="0"/>
  </cellStyleXfs>
  <cellXfs count="24">
    <xf numFmtId="0" fontId="0" fillId="0" borderId="0" xfId="0"/>
    <xf numFmtId="0" fontId="1" fillId="0" borderId="0" xfId="0" applyFont="1"/>
    <xf numFmtId="0" fontId="2" fillId="0" borderId="0" xfId="0" applyFont="1"/>
    <xf numFmtId="0" fontId="3" fillId="0" borderId="0" xfId="0" applyFont="1"/>
    <xf numFmtId="0" fontId="4" fillId="0" borderId="0" xfId="0" applyFont="1"/>
    <xf numFmtId="0" fontId="1" fillId="0" borderId="0" xfId="0" applyFont="1" applyAlignment="1">
      <alignment horizontal="right"/>
    </xf>
    <xf numFmtId="0" fontId="5" fillId="0" borderId="0" xfId="0" applyFont="1"/>
    <xf numFmtId="0" fontId="6" fillId="0" borderId="0" xfId="0" applyFont="1" applyAlignment="1">
      <alignment horizontal="left"/>
    </xf>
    <xf numFmtId="0" fontId="6" fillId="0" borderId="0" xfId="0" applyFont="1" applyAlignment="1">
      <alignment horizontal="left" indent="2"/>
    </xf>
    <xf numFmtId="3" fontId="6" fillId="0" borderId="0" xfId="0" applyNumberFormat="1" applyFont="1" applyAlignment="1">
      <alignment horizontal="right" indent="1"/>
    </xf>
    <xf numFmtId="164" fontId="6" fillId="0" borderId="0" xfId="0" applyNumberFormat="1" applyFont="1" applyAlignment="1">
      <alignment horizontal="right" indent="1"/>
    </xf>
    <xf numFmtId="0" fontId="6" fillId="0" borderId="1" xfId="0" applyFont="1" applyBorder="1" applyAlignment="1">
      <alignment horizontal="left" indent="2"/>
    </xf>
    <xf numFmtId="164" fontId="6" fillId="0" borderId="1" xfId="0" applyNumberFormat="1" applyFont="1" applyBorder="1" applyAlignment="1">
      <alignment horizontal="right" indent="1"/>
    </xf>
    <xf numFmtId="0" fontId="6" fillId="0" borderId="2" xfId="0" applyFont="1" applyBorder="1" applyAlignment="1">
      <alignment horizontal="center" vertical="center" wrapText="1"/>
    </xf>
    <xf numFmtId="165" fontId="1" fillId="0" borderId="0" xfId="0" applyNumberFormat="1" applyFont="1"/>
    <xf numFmtId="17" fontId="0" fillId="0" borderId="0" xfId="0" applyNumberFormat="1"/>
    <xf numFmtId="3" fontId="0" fillId="0" borderId="0" xfId="0" applyNumberFormat="1"/>
    <xf numFmtId="166" fontId="0" fillId="0" borderId="0" xfId="0" applyNumberFormat="1"/>
    <xf numFmtId="0" fontId="11" fillId="0" borderId="0" xfId="0" applyFont="1" applyAlignment="1">
      <alignment horizontal="left"/>
    </xf>
    <xf numFmtId="0" fontId="6" fillId="0" borderId="2" xfId="0" applyFont="1" applyBorder="1" applyAlignment="1">
      <alignment horizontal="center" vertical="center" wrapText="1"/>
    </xf>
    <xf numFmtId="0" fontId="7" fillId="2" borderId="0" xfId="0" applyFont="1" applyFill="1" applyAlignment="1">
      <alignment horizontal="center"/>
    </xf>
    <xf numFmtId="0" fontId="9" fillId="2" borderId="0" xfId="0" applyFont="1" applyFill="1" applyAlignment="1">
      <alignment horizontal="center"/>
    </xf>
    <xf numFmtId="0" fontId="8" fillId="0" borderId="2" xfId="0" applyFont="1" applyBorder="1" applyAlignment="1"/>
    <xf numFmtId="0" fontId="0" fillId="0" borderId="0" xfId="0" applyAlignme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tyles" Target="styles.xml"/><Relationship Id="rId2" Type="http://schemas.openxmlformats.org/officeDocument/2006/relationships/worksheet" Target="worksheets/sheet2.xml"/><Relationship Id="rId16" Type="http://schemas.openxmlformats.org/officeDocument/2006/relationships/theme" Target="theme/theme1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s.govt.nz/" TargetMode="External"/><Relationship Id="rId2" Type="http://schemas.openxmlformats.org/officeDocument/2006/relationships/hyperlink" Target="https://www.stats.govt.nz/tools/stats-infoshare/" TargetMode="External"/><Relationship Id="rId1" Type="http://schemas.openxmlformats.org/officeDocument/2006/relationships/hyperlink" Target="http://infoshare.stats.govt.nz/" TargetMode="External"/><Relationship Id="rId4" Type="http://schemas.openxmlformats.org/officeDocument/2006/relationships/hyperlink" Target="mailto:info@stats.govt.nz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B40"/>
  <sheetViews>
    <sheetView tabSelected="1" workbookViewId="0"/>
  </sheetViews>
  <sheetFormatPr defaultRowHeight="15"/>
  <cols>
    <col min="1" max="1" width="15.5703125" customWidth="1"/>
    <col min="2" max="2" width="80" customWidth="1"/>
  </cols>
  <sheetData>
    <row r="1" spans="1:2" ht="15.75">
      <c r="A1" s="2" t="s">
        <v>0</v>
      </c>
      <c r="B1" s="1"/>
    </row>
    <row r="2" spans="1:2">
      <c r="A2" s="1"/>
      <c r="B2" s="1"/>
    </row>
    <row r="3" spans="1:2">
      <c r="A3" s="3" t="s">
        <v>1</v>
      </c>
      <c r="B3" s="1"/>
    </row>
    <row r="4" spans="1:2">
      <c r="A4" s="5" t="s">
        <v>2</v>
      </c>
      <c r="B4" s="6" t="s">
        <v>3</v>
      </c>
    </row>
    <row r="5" spans="1:2">
      <c r="A5" s="5" t="s">
        <v>4</v>
      </c>
      <c r="B5" s="6" t="s">
        <v>5</v>
      </c>
    </row>
    <row r="6" spans="1:2">
      <c r="A6" s="5" t="s">
        <v>6</v>
      </c>
      <c r="B6" s="6" t="s">
        <v>7</v>
      </c>
    </row>
    <row r="7" spans="1:2">
      <c r="A7" s="5" t="s">
        <v>8</v>
      </c>
      <c r="B7" s="6" t="s">
        <v>9</v>
      </c>
    </row>
    <row r="8" spans="1:2">
      <c r="A8" s="5" t="s">
        <v>10</v>
      </c>
      <c r="B8" s="6" t="s">
        <v>11</v>
      </c>
    </row>
    <row r="9" spans="1:2">
      <c r="A9" s="5" t="s">
        <v>12</v>
      </c>
      <c r="B9" s="6" t="s">
        <v>13</v>
      </c>
    </row>
    <row r="10" spans="1:2">
      <c r="A10" s="5" t="s">
        <v>14</v>
      </c>
      <c r="B10" s="6" t="s">
        <v>15</v>
      </c>
    </row>
    <row r="11" spans="1:2">
      <c r="A11" s="5" t="s">
        <v>16</v>
      </c>
      <c r="B11" s="6" t="s">
        <v>17</v>
      </c>
    </row>
    <row r="12" spans="1:2">
      <c r="A12" s="5" t="s">
        <v>18</v>
      </c>
      <c r="B12" s="6" t="s">
        <v>19</v>
      </c>
    </row>
    <row r="13" spans="1:2">
      <c r="A13" s="5" t="s">
        <v>20</v>
      </c>
      <c r="B13" s="6" t="s">
        <v>21</v>
      </c>
    </row>
    <row r="14" spans="1:2">
      <c r="A14" s="5" t="s">
        <v>22</v>
      </c>
      <c r="B14" s="6" t="s">
        <v>23</v>
      </c>
    </row>
    <row r="15" spans="1:2">
      <c r="A15" s="5" t="s">
        <v>24</v>
      </c>
      <c r="B15" s="6" t="s">
        <v>25</v>
      </c>
    </row>
    <row r="16" spans="1:2">
      <c r="A16" s="5" t="s">
        <v>26</v>
      </c>
      <c r="B16" s="6" t="s">
        <v>27</v>
      </c>
    </row>
    <row r="17" spans="1:2">
      <c r="A17" s="5" t="s">
        <v>28</v>
      </c>
      <c r="B17" s="6" t="s">
        <v>29</v>
      </c>
    </row>
    <row r="18" spans="1:2">
      <c r="A18" s="1"/>
      <c r="B18" s="1"/>
    </row>
    <row r="19" spans="1:2">
      <c r="A19" s="3" t="s">
        <v>30</v>
      </c>
      <c r="B19" s="1"/>
    </row>
    <row r="20" spans="1:2">
      <c r="A20" s="1" t="s">
        <v>31</v>
      </c>
      <c r="B20" s="1"/>
    </row>
    <row r="21" spans="1:2">
      <c r="A21" s="6" t="s">
        <v>32</v>
      </c>
      <c r="B21" s="1"/>
    </row>
    <row r="22" spans="1:2">
      <c r="A22" s="1"/>
      <c r="B22" s="1"/>
    </row>
    <row r="23" spans="1:2">
      <c r="A23" s="1" t="s">
        <v>33</v>
      </c>
      <c r="B23" s="1"/>
    </row>
    <row r="24" spans="1:2">
      <c r="A24" s="4" t="s">
        <v>34</v>
      </c>
      <c r="B24" s="1"/>
    </row>
    <row r="25" spans="1:2">
      <c r="A25" s="4" t="s">
        <v>35</v>
      </c>
      <c r="B25" s="1"/>
    </row>
    <row r="26" spans="1:2">
      <c r="A26" s="1"/>
      <c r="B26" s="1"/>
    </row>
    <row r="27" spans="1:2">
      <c r="A27" s="1" t="s">
        <v>36</v>
      </c>
      <c r="B27" s="1"/>
    </row>
    <row r="28" spans="1:2">
      <c r="A28" s="1"/>
      <c r="B28" s="1"/>
    </row>
    <row r="29" spans="1:2">
      <c r="A29" s="6" t="s">
        <v>37</v>
      </c>
      <c r="B29" s="1"/>
    </row>
    <row r="30" spans="1:2">
      <c r="A30" s="1"/>
      <c r="B30" s="1"/>
    </row>
    <row r="31" spans="1:2">
      <c r="A31" s="3" t="s">
        <v>38</v>
      </c>
      <c r="B31" s="1"/>
    </row>
    <row r="32" spans="1:2">
      <c r="A32" s="1" t="s">
        <v>39</v>
      </c>
      <c r="B32" s="1"/>
    </row>
    <row r="33" spans="1:2">
      <c r="A33" s="1" t="s">
        <v>40</v>
      </c>
      <c r="B33" s="6" t="s">
        <v>41</v>
      </c>
    </row>
    <row r="34" spans="1:2">
      <c r="A34" s="1" t="s">
        <v>42</v>
      </c>
      <c r="B34" s="1" t="s">
        <v>43</v>
      </c>
    </row>
    <row r="35" spans="1:2">
      <c r="A35" s="1"/>
    </row>
    <row r="36" spans="1:2">
      <c r="A36" s="3" t="s">
        <v>44</v>
      </c>
    </row>
    <row r="37" spans="1:2">
      <c r="A37" s="1" t="s">
        <v>45</v>
      </c>
    </row>
    <row r="38" spans="1:2">
      <c r="A38" s="4" t="s">
        <v>46</v>
      </c>
    </row>
    <row r="39" spans="1:2">
      <c r="A39" s="14">
        <v>45268</v>
      </c>
    </row>
    <row r="40" spans="1:2">
      <c r="A40" s="6" t="s">
        <v>47</v>
      </c>
    </row>
  </sheetData>
  <hyperlinks>
    <hyperlink ref="A21" r:id="rId1" xr:uid="{00000000-0004-0000-0000-000000000000}"/>
    <hyperlink ref="A29" r:id="rId2" xr:uid="{00000000-0004-0000-0000-000001000000}"/>
    <hyperlink ref="A40" r:id="rId3" xr:uid="{00000000-0004-0000-0000-000002000000}"/>
    <hyperlink ref="B4" location="'Table 1'!A1" display="Actual employment by industry (filled jobs) quarterly values" xr:uid="{00000000-0004-0000-0000-000003000000}"/>
    <hyperlink ref="B5" location="'Table 2'!A1" display="Seasonally adjusted employment by industry (filled jobs) quarterly values" xr:uid="{00000000-0004-0000-0000-000004000000}"/>
    <hyperlink ref="B6" location="'Table 3'!A1" display="Employment by industry (filled jobs) quarterly values trend" xr:uid="{00000000-0004-0000-0000-000005000000}"/>
    <hyperlink ref="B7" location="'Table 4'!A1" display="Actual employment by industry (total earnings) quarterly values" xr:uid="{00000000-0004-0000-0000-000006000000}"/>
    <hyperlink ref="B8" location="'Table 5'!A1" display="Actual employment by sex (filled jobs) quarterly values" xr:uid="{00000000-0004-0000-0000-000007000000}"/>
    <hyperlink ref="B9" location="'Table 6'!A1" display="Actual employment by sex (total earnings) quarterly values" xr:uid="{00000000-0004-0000-0000-000008000000}"/>
    <hyperlink ref="B10" location="'Table 7'!A1" display="Actual employment by region (filled jobs) quarterly values" xr:uid="{00000000-0004-0000-0000-000009000000}"/>
    <hyperlink ref="B11" location="'Table 8'!A1" display="Seasonally adjusted employment by region (filled jobs) quarterly values" xr:uid="{00000000-0004-0000-0000-00000A000000}"/>
    <hyperlink ref="B12" location="'Table 9'!A1" display="Employment by region (filled jobs) quarterly values trend" xr:uid="{00000000-0004-0000-0000-00000B000000}"/>
    <hyperlink ref="B13" location="'Table 10'!A1" display="Actual employment by region (total earnings) quarterly values" xr:uid="{00000000-0004-0000-0000-00000C000000}"/>
    <hyperlink ref="B14" location="'Table 11'!A1" display="Actual employment by territorial authority (filled jobs) quarterly values" xr:uid="{00000000-0004-0000-0000-00000D000000}"/>
    <hyperlink ref="B15" location="'Table 12'!A1" display="Actual employment by territorial authority (total earnings) quarterly values" xr:uid="{00000000-0004-0000-0000-00000E000000}"/>
    <hyperlink ref="B16" location="'Table 13'!A1" display="Actual employment by age (filled jobs) quarterly values" xr:uid="{00000000-0004-0000-0000-00000F000000}"/>
    <hyperlink ref="B17" location="'Table 14'!A1" display="Actual employment by age (total earnings) quarterly values" xr:uid="{00000000-0004-0000-0000-000010000000}"/>
    <hyperlink ref="B33" r:id="rId4" xr:uid="{00000000-0004-0000-0000-000011000000}"/>
  </hyperlinks>
  <pageMargins left="0.7" right="0.7" top="0.75" bottom="0.75" header="0.3" footer="0.3"/>
  <pageSetup paperSize="9" orientation="portrait" horizontalDpi="300" verticalDpi="30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J51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48</v>
      </c>
    </row>
    <row r="2" spans="1:10">
      <c r="A2" s="7"/>
    </row>
    <row r="3" spans="1:10">
      <c r="A3" s="3" t="s">
        <v>49</v>
      </c>
    </row>
    <row r="4" spans="1:10">
      <c r="A4" s="1" t="s">
        <v>50</v>
      </c>
    </row>
    <row r="5" spans="1:10">
      <c r="A5" s="7"/>
    </row>
    <row r="6" spans="1:10" ht="28.5" customHeight="1">
      <c r="A6" s="19" t="s">
        <v>51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64</v>
      </c>
      <c r="B9" s="9">
        <v>92353.226299999995</v>
      </c>
      <c r="C9" s="9">
        <v>102896.13800000001</v>
      </c>
      <c r="D9" s="9">
        <v>101092.41250000001</v>
      </c>
      <c r="E9" s="9">
        <v>94757.087899999999</v>
      </c>
      <c r="F9" s="9">
        <v>91673.914399999994</v>
      </c>
      <c r="G9" s="9">
        <v>99679.740999999995</v>
      </c>
      <c r="H9" s="9">
        <v>98705.673899999994</v>
      </c>
      <c r="I9" s="9">
        <v>92576.383900000001</v>
      </c>
      <c r="J9" s="9">
        <v>90646.902499999997</v>
      </c>
    </row>
    <row r="10" spans="1:10" ht="12" customHeight="1">
      <c r="A10" s="8" t="s">
        <v>65</v>
      </c>
      <c r="B10" s="9">
        <v>5354.2959000000001</v>
      </c>
      <c r="C10" s="9">
        <v>5410.1536999999998</v>
      </c>
      <c r="D10" s="9">
        <v>5427.3118999999997</v>
      </c>
      <c r="E10" s="9">
        <v>5548.0933999999997</v>
      </c>
      <c r="F10" s="9">
        <v>5490.3076000000001</v>
      </c>
      <c r="G10" s="9">
        <v>5652.9188999999997</v>
      </c>
      <c r="H10" s="9">
        <v>5717.1758</v>
      </c>
      <c r="I10" s="9">
        <v>5874.3401999999996</v>
      </c>
      <c r="J10" s="9">
        <v>5802.7731000000003</v>
      </c>
    </row>
    <row r="11" spans="1:10" ht="12" customHeight="1">
      <c r="A11" s="8" t="s">
        <v>66</v>
      </c>
      <c r="B11" s="9">
        <v>221282.2879</v>
      </c>
      <c r="C11" s="9">
        <v>226108.9037</v>
      </c>
      <c r="D11" s="9">
        <v>228607.92850000001</v>
      </c>
      <c r="E11" s="9">
        <v>226870.46290000001</v>
      </c>
      <c r="F11" s="9">
        <v>224994.03099999999</v>
      </c>
      <c r="G11" s="9">
        <v>229708.17730000001</v>
      </c>
      <c r="H11" s="9">
        <v>232496.10639999999</v>
      </c>
      <c r="I11" s="9">
        <v>232854.24919999999</v>
      </c>
      <c r="J11" s="9">
        <v>228331.5435</v>
      </c>
    </row>
    <row r="12" spans="1:10" ht="12" customHeight="1">
      <c r="A12" s="8" t="s">
        <v>67</v>
      </c>
      <c r="B12" s="9">
        <v>20737.905699999999</v>
      </c>
      <c r="C12" s="9">
        <v>21113.064900000001</v>
      </c>
      <c r="D12" s="9">
        <v>21385.756700000002</v>
      </c>
      <c r="E12" s="9">
        <v>22051.500499999998</v>
      </c>
      <c r="F12" s="9">
        <v>21892.022300000001</v>
      </c>
      <c r="G12" s="9">
        <v>22208.0353</v>
      </c>
      <c r="H12" s="9">
        <v>22680.411100000001</v>
      </c>
      <c r="I12" s="9">
        <v>22360.872599999999</v>
      </c>
      <c r="J12" s="9">
        <v>22599.210299999999</v>
      </c>
    </row>
    <row r="13" spans="1:10" ht="12" customHeight="1">
      <c r="A13" s="8" t="s">
        <v>68</v>
      </c>
      <c r="B13" s="9">
        <v>177870.1403</v>
      </c>
      <c r="C13" s="9">
        <v>183537.1966</v>
      </c>
      <c r="D13" s="9">
        <v>184396.228</v>
      </c>
      <c r="E13" s="9">
        <v>186311.87700000001</v>
      </c>
      <c r="F13" s="9">
        <v>184671.53090000001</v>
      </c>
      <c r="G13" s="9">
        <v>187606.66759999999</v>
      </c>
      <c r="H13" s="9">
        <v>188172.10810000001</v>
      </c>
      <c r="I13" s="9">
        <v>192473.52350000001</v>
      </c>
      <c r="J13" s="9">
        <v>190351.91709999999</v>
      </c>
    </row>
    <row r="14" spans="1:10" ht="12" customHeight="1">
      <c r="A14" s="8" t="s">
        <v>69</v>
      </c>
      <c r="B14" s="9">
        <v>107478.54859999999</v>
      </c>
      <c r="C14" s="9">
        <v>109548.2586</v>
      </c>
      <c r="D14" s="9">
        <v>109351.3757</v>
      </c>
      <c r="E14" s="9">
        <v>110855.5377</v>
      </c>
      <c r="F14" s="9">
        <v>110998.3646</v>
      </c>
      <c r="G14" s="9">
        <v>112681.50229999999</v>
      </c>
      <c r="H14" s="9">
        <v>112666.92660000001</v>
      </c>
      <c r="I14" s="9">
        <v>112630.80680000001</v>
      </c>
      <c r="J14" s="9">
        <v>112272.6462</v>
      </c>
    </row>
    <row r="15" spans="1:10" ht="12" customHeight="1">
      <c r="A15" s="8" t="s">
        <v>70</v>
      </c>
      <c r="B15" s="9">
        <v>202169.53419999999</v>
      </c>
      <c r="C15" s="9">
        <v>212421.00709999999</v>
      </c>
      <c r="D15" s="9">
        <v>208375.45499999999</v>
      </c>
      <c r="E15" s="9">
        <v>205783.44320000001</v>
      </c>
      <c r="F15" s="9">
        <v>206909.28469999999</v>
      </c>
      <c r="G15" s="9">
        <v>215103.8437</v>
      </c>
      <c r="H15" s="9">
        <v>210686.5442</v>
      </c>
      <c r="I15" s="9">
        <v>209819.7941</v>
      </c>
      <c r="J15" s="9">
        <v>209229.99170000001</v>
      </c>
    </row>
    <row r="16" spans="1:10" ht="12" customHeight="1">
      <c r="A16" s="8" t="s">
        <v>71</v>
      </c>
      <c r="B16" s="9">
        <v>143141.39610000001</v>
      </c>
      <c r="C16" s="9">
        <v>144782.40849999999</v>
      </c>
      <c r="D16" s="9">
        <v>137070.24979999999</v>
      </c>
      <c r="E16" s="9">
        <v>136958.1219</v>
      </c>
      <c r="F16" s="9">
        <v>141259.3106</v>
      </c>
      <c r="G16" s="9">
        <v>147748.31400000001</v>
      </c>
      <c r="H16" s="9">
        <v>149265.85430000001</v>
      </c>
      <c r="I16" s="9">
        <v>151763.17749999999</v>
      </c>
      <c r="J16" s="9">
        <v>151765.27050000001</v>
      </c>
    </row>
    <row r="17" spans="1:10" ht="12" customHeight="1">
      <c r="A17" s="8" t="s">
        <v>72</v>
      </c>
      <c r="B17" s="9">
        <v>84938.936700000006</v>
      </c>
      <c r="C17" s="9">
        <v>87331.8514</v>
      </c>
      <c r="D17" s="9">
        <v>86212.297900000005</v>
      </c>
      <c r="E17" s="9">
        <v>87385.175900000002</v>
      </c>
      <c r="F17" s="9">
        <v>89228.174799999993</v>
      </c>
      <c r="G17" s="9">
        <v>90606.534199999995</v>
      </c>
      <c r="H17" s="9">
        <v>91189.976800000004</v>
      </c>
      <c r="I17" s="9">
        <v>94270.764599999995</v>
      </c>
      <c r="J17" s="9">
        <v>94196.596799999999</v>
      </c>
    </row>
    <row r="18" spans="1:10" ht="12" customHeight="1">
      <c r="A18" s="8" t="s">
        <v>73</v>
      </c>
      <c r="B18" s="9">
        <v>30530.0867</v>
      </c>
      <c r="C18" s="9">
        <v>29921.2215</v>
      </c>
      <c r="D18" s="9">
        <v>30037.242699999999</v>
      </c>
      <c r="E18" s="9">
        <v>30923.1512</v>
      </c>
      <c r="F18" s="9">
        <v>31491.020199999999</v>
      </c>
      <c r="G18" s="9">
        <v>31817.125700000001</v>
      </c>
      <c r="H18" s="9">
        <v>31983.567999999999</v>
      </c>
      <c r="I18" s="9">
        <v>32394.931799999998</v>
      </c>
      <c r="J18" s="9">
        <v>32426.553100000001</v>
      </c>
    </row>
    <row r="19" spans="1:10" ht="12" customHeight="1">
      <c r="A19" s="8" t="s">
        <v>74</v>
      </c>
      <c r="B19" s="9">
        <v>64204.783199999998</v>
      </c>
      <c r="C19" s="9">
        <v>65721.812300000005</v>
      </c>
      <c r="D19" s="9">
        <v>66106.828899999993</v>
      </c>
      <c r="E19" s="9">
        <v>66845.999899999995</v>
      </c>
      <c r="F19" s="9">
        <v>67296.356199999995</v>
      </c>
      <c r="G19" s="9">
        <v>68234.769199999995</v>
      </c>
      <c r="H19" s="9">
        <v>68628.758600000001</v>
      </c>
      <c r="I19" s="9">
        <v>69738.106599999999</v>
      </c>
      <c r="J19" s="9">
        <v>70026.8851</v>
      </c>
    </row>
    <row r="20" spans="1:10" ht="12" customHeight="1">
      <c r="A20" s="8" t="s">
        <v>75</v>
      </c>
      <c r="B20" s="9">
        <v>33600.251400000001</v>
      </c>
      <c r="C20" s="9">
        <v>34530.756600000001</v>
      </c>
      <c r="D20" s="9">
        <v>34357.660300000003</v>
      </c>
      <c r="E20" s="9">
        <v>34834.877800000002</v>
      </c>
      <c r="F20" s="9">
        <v>34527.029799999997</v>
      </c>
      <c r="G20" s="9">
        <v>35809.349499999997</v>
      </c>
      <c r="H20" s="9">
        <v>35626.036099999998</v>
      </c>
      <c r="I20" s="9">
        <v>35907.149899999997</v>
      </c>
      <c r="J20" s="9">
        <v>35286.645199999999</v>
      </c>
    </row>
    <row r="21" spans="1:10" ht="12" customHeight="1">
      <c r="A21" s="8" t="s">
        <v>76</v>
      </c>
      <c r="B21" s="9">
        <v>168314.04019999999</v>
      </c>
      <c r="C21" s="9">
        <v>172840.35130000001</v>
      </c>
      <c r="D21" s="9">
        <v>175651.98740000001</v>
      </c>
      <c r="E21" s="9">
        <v>179484.4571</v>
      </c>
      <c r="F21" s="9">
        <v>177988.89610000001</v>
      </c>
      <c r="G21" s="9">
        <v>180784.40539999999</v>
      </c>
      <c r="H21" s="9">
        <v>181879.16940000001</v>
      </c>
      <c r="I21" s="9">
        <v>183040.4559</v>
      </c>
      <c r="J21" s="9">
        <v>179423.9987</v>
      </c>
    </row>
    <row r="22" spans="1:10" ht="12" customHeight="1">
      <c r="A22" s="8" t="s">
        <v>77</v>
      </c>
      <c r="B22" s="9">
        <v>96214.034499999994</v>
      </c>
      <c r="C22" s="9">
        <v>99855.516799999998</v>
      </c>
      <c r="D22" s="9">
        <v>98306.207599999994</v>
      </c>
      <c r="E22" s="9">
        <v>104886.141</v>
      </c>
      <c r="F22" s="9">
        <v>98928.709499999997</v>
      </c>
      <c r="G22" s="9">
        <v>101022.1963</v>
      </c>
      <c r="H22" s="9">
        <v>103368.8441</v>
      </c>
      <c r="I22" s="9">
        <v>110369.63039999999</v>
      </c>
      <c r="J22" s="9">
        <v>100782.2522</v>
      </c>
    </row>
    <row r="23" spans="1:10" ht="12" customHeight="1">
      <c r="A23" s="8" t="s">
        <v>78</v>
      </c>
      <c r="B23" s="9">
        <v>147449.47829999999</v>
      </c>
      <c r="C23" s="9">
        <v>151638.92939999999</v>
      </c>
      <c r="D23" s="9">
        <v>152189.8653</v>
      </c>
      <c r="E23" s="9">
        <v>151310.78200000001</v>
      </c>
      <c r="F23" s="9">
        <v>151843.03339999999</v>
      </c>
      <c r="G23" s="9">
        <v>154515.16750000001</v>
      </c>
      <c r="H23" s="9">
        <v>156100.23269999999</v>
      </c>
      <c r="I23" s="9">
        <v>158912.90520000001</v>
      </c>
      <c r="J23" s="9">
        <v>160639.92559999999</v>
      </c>
    </row>
    <row r="24" spans="1:10" ht="12" customHeight="1">
      <c r="A24" s="8" t="s">
        <v>79</v>
      </c>
      <c r="B24" s="9">
        <v>201355.57879999999</v>
      </c>
      <c r="C24" s="9">
        <v>200532.6292</v>
      </c>
      <c r="D24" s="9">
        <v>194629.61199999999</v>
      </c>
      <c r="E24" s="9">
        <v>197982.2377</v>
      </c>
      <c r="F24" s="9">
        <v>201057.06200000001</v>
      </c>
      <c r="G24" s="9">
        <v>202178.85250000001</v>
      </c>
      <c r="H24" s="9">
        <v>194891.4803</v>
      </c>
      <c r="I24" s="9">
        <v>204848.6704</v>
      </c>
      <c r="J24" s="9">
        <v>206446.11410000001</v>
      </c>
    </row>
    <row r="25" spans="1:10" ht="12" customHeight="1">
      <c r="A25" s="8" t="s">
        <v>80</v>
      </c>
      <c r="B25" s="9">
        <v>254920.24189999999</v>
      </c>
      <c r="C25" s="9">
        <v>256129.77480000001</v>
      </c>
      <c r="D25" s="9">
        <v>254268.11259999999</v>
      </c>
      <c r="E25" s="9">
        <v>256048.8259</v>
      </c>
      <c r="F25" s="9">
        <v>255864.3689</v>
      </c>
      <c r="G25" s="9">
        <v>257381.32949999999</v>
      </c>
      <c r="H25" s="9">
        <v>260287.14869999999</v>
      </c>
      <c r="I25" s="9">
        <v>264347.1777</v>
      </c>
      <c r="J25" s="9">
        <v>266576.2928</v>
      </c>
    </row>
    <row r="26" spans="1:10" ht="12" customHeight="1">
      <c r="A26" s="8" t="s">
        <v>81</v>
      </c>
      <c r="B26" s="9">
        <v>40846.659299999999</v>
      </c>
      <c r="C26" s="9">
        <v>38895.086000000003</v>
      </c>
      <c r="D26" s="9">
        <v>36967.343200000003</v>
      </c>
      <c r="E26" s="9">
        <v>37381.114699999998</v>
      </c>
      <c r="F26" s="9">
        <v>40295.337599999999</v>
      </c>
      <c r="G26" s="9">
        <v>40416.765099999997</v>
      </c>
      <c r="H26" s="9">
        <v>40002.200400000002</v>
      </c>
      <c r="I26" s="9">
        <v>41052.1492</v>
      </c>
      <c r="J26" s="9">
        <v>44568.283900000002</v>
      </c>
    </row>
    <row r="27" spans="1:10" ht="12" customHeight="1">
      <c r="A27" s="8" t="s">
        <v>82</v>
      </c>
      <c r="B27" s="9">
        <v>71202.462299999999</v>
      </c>
      <c r="C27" s="9">
        <v>72589.9277</v>
      </c>
      <c r="D27" s="9">
        <v>71734.862999999998</v>
      </c>
      <c r="E27" s="9">
        <v>72724.315000000002</v>
      </c>
      <c r="F27" s="9">
        <v>72930.12</v>
      </c>
      <c r="G27" s="9">
        <v>73296.064400000003</v>
      </c>
      <c r="H27" s="9">
        <v>73503.189299999998</v>
      </c>
      <c r="I27" s="9">
        <v>74763.757700000002</v>
      </c>
      <c r="J27" s="9">
        <v>75017.467600000004</v>
      </c>
    </row>
    <row r="28" spans="1:10" ht="12" customHeight="1">
      <c r="A28" s="8" t="s">
        <v>83</v>
      </c>
      <c r="B28" s="9">
        <v>2163963.8879999998</v>
      </c>
      <c r="C28" s="9">
        <v>2215804.9879999999</v>
      </c>
      <c r="D28" s="9">
        <v>2196168.7390000001</v>
      </c>
      <c r="E28" s="9">
        <v>2208943.2030000002</v>
      </c>
      <c r="F28" s="9">
        <v>2209338.875</v>
      </c>
      <c r="G28" s="9">
        <v>2256451.7590000001</v>
      </c>
      <c r="H28" s="9">
        <v>2257851.4048000001</v>
      </c>
      <c r="I28" s="9">
        <v>2289998.8472000002</v>
      </c>
      <c r="J28" s="9">
        <v>2276391.27</v>
      </c>
    </row>
    <row r="29" spans="1:10" ht="12" customHeight="1">
      <c r="A29" s="20" t="s">
        <v>84</v>
      </c>
      <c r="B29" s="23"/>
      <c r="C29" s="23"/>
      <c r="D29" s="23"/>
      <c r="E29" s="23"/>
      <c r="F29" s="23"/>
      <c r="G29" s="23"/>
      <c r="H29" s="23"/>
      <c r="I29" s="23"/>
      <c r="J29" s="23"/>
    </row>
    <row r="30" spans="1:10" ht="12" customHeight="1">
      <c r="A30" s="8" t="s">
        <v>64</v>
      </c>
      <c r="B30" s="10">
        <v>-1.4</v>
      </c>
      <c r="C30" s="10">
        <v>-0.7</v>
      </c>
      <c r="D30" s="10">
        <v>-0.9</v>
      </c>
      <c r="E30" s="10">
        <v>1.4</v>
      </c>
      <c r="F30" s="10">
        <v>-0.7</v>
      </c>
      <c r="G30" s="10">
        <v>-3.1</v>
      </c>
      <c r="H30" s="10">
        <v>-2.4</v>
      </c>
      <c r="I30" s="10">
        <v>-2.2999999999999998</v>
      </c>
      <c r="J30" s="10">
        <v>-1.1000000000000001</v>
      </c>
    </row>
    <row r="31" spans="1:10" ht="12" customHeight="1">
      <c r="A31" s="8" t="s">
        <v>65</v>
      </c>
      <c r="B31" s="10">
        <v>0</v>
      </c>
      <c r="C31" s="10">
        <v>2.2000000000000002</v>
      </c>
      <c r="D31" s="10">
        <v>0.8</v>
      </c>
      <c r="E31" s="10">
        <v>3.6</v>
      </c>
      <c r="F31" s="10">
        <v>2.5</v>
      </c>
      <c r="G31" s="10">
        <v>4.5</v>
      </c>
      <c r="H31" s="10">
        <v>5.3</v>
      </c>
      <c r="I31" s="10">
        <v>5.9</v>
      </c>
      <c r="J31" s="10">
        <v>5.7</v>
      </c>
    </row>
    <row r="32" spans="1:10" ht="12" customHeight="1">
      <c r="A32" s="8" t="s">
        <v>66</v>
      </c>
      <c r="B32" s="10">
        <v>1.1000000000000001</v>
      </c>
      <c r="C32" s="10">
        <v>1.5</v>
      </c>
      <c r="D32" s="10">
        <v>2.4</v>
      </c>
      <c r="E32" s="10">
        <v>1.1000000000000001</v>
      </c>
      <c r="F32" s="10">
        <v>1.7</v>
      </c>
      <c r="G32" s="10">
        <v>1.6</v>
      </c>
      <c r="H32" s="10">
        <v>1.7</v>
      </c>
      <c r="I32" s="10">
        <v>2.6</v>
      </c>
      <c r="J32" s="10">
        <v>1.5</v>
      </c>
    </row>
    <row r="33" spans="1:10" ht="12" customHeight="1">
      <c r="A33" s="8" t="s">
        <v>67</v>
      </c>
      <c r="B33" s="10">
        <v>3.4</v>
      </c>
      <c r="C33" s="10">
        <v>4.0999999999999996</v>
      </c>
      <c r="D33" s="10">
        <v>3.7</v>
      </c>
      <c r="E33" s="10">
        <v>6.8</v>
      </c>
      <c r="F33" s="10">
        <v>5.6</v>
      </c>
      <c r="G33" s="10">
        <v>5.2</v>
      </c>
      <c r="H33" s="10">
        <v>6.1</v>
      </c>
      <c r="I33" s="10">
        <v>1.4</v>
      </c>
      <c r="J33" s="10">
        <v>3.2</v>
      </c>
    </row>
    <row r="34" spans="1:10" ht="12" customHeight="1">
      <c r="A34" s="8" t="s">
        <v>68</v>
      </c>
      <c r="B34" s="10">
        <v>5.8</v>
      </c>
      <c r="C34" s="10">
        <v>8.6</v>
      </c>
      <c r="D34" s="10">
        <v>7.2</v>
      </c>
      <c r="E34" s="10">
        <v>5.0999999999999996</v>
      </c>
      <c r="F34" s="10">
        <v>3.8</v>
      </c>
      <c r="G34" s="10">
        <v>2.2000000000000002</v>
      </c>
      <c r="H34" s="10">
        <v>2</v>
      </c>
      <c r="I34" s="10">
        <v>3.3</v>
      </c>
      <c r="J34" s="10">
        <v>3.1</v>
      </c>
    </row>
    <row r="35" spans="1:10" ht="12" customHeight="1">
      <c r="A35" s="8" t="s">
        <v>69</v>
      </c>
      <c r="B35" s="10">
        <v>2.4</v>
      </c>
      <c r="C35" s="10">
        <v>3.6</v>
      </c>
      <c r="D35" s="10">
        <v>2.2999999999999998</v>
      </c>
      <c r="E35" s="10">
        <v>3.4</v>
      </c>
      <c r="F35" s="10">
        <v>3.3</v>
      </c>
      <c r="G35" s="10">
        <v>2.9</v>
      </c>
      <c r="H35" s="10">
        <v>3</v>
      </c>
      <c r="I35" s="10">
        <v>1.6</v>
      </c>
      <c r="J35" s="10">
        <v>1.1000000000000001</v>
      </c>
    </row>
    <row r="36" spans="1:10" ht="12" customHeight="1">
      <c r="A36" s="8" t="s">
        <v>70</v>
      </c>
      <c r="B36" s="10">
        <v>1.9</v>
      </c>
      <c r="C36" s="10">
        <v>4</v>
      </c>
      <c r="D36" s="10">
        <v>3.6</v>
      </c>
      <c r="E36" s="10">
        <v>2.7</v>
      </c>
      <c r="F36" s="10">
        <v>2.2999999999999998</v>
      </c>
      <c r="G36" s="10">
        <v>1.3</v>
      </c>
      <c r="H36" s="10">
        <v>1.1000000000000001</v>
      </c>
      <c r="I36" s="10">
        <v>2</v>
      </c>
      <c r="J36" s="10">
        <v>1.1000000000000001</v>
      </c>
    </row>
    <row r="37" spans="1:10" ht="12" customHeight="1">
      <c r="A37" s="8" t="s">
        <v>71</v>
      </c>
      <c r="B37" s="10">
        <v>2.8</v>
      </c>
      <c r="C37" s="10">
        <v>4</v>
      </c>
      <c r="D37" s="10">
        <v>-1.1000000000000001</v>
      </c>
      <c r="E37" s="10">
        <v>-2.2999999999999998</v>
      </c>
      <c r="F37" s="10">
        <v>-1.3</v>
      </c>
      <c r="G37" s="10">
        <v>2</v>
      </c>
      <c r="H37" s="10">
        <v>8.9</v>
      </c>
      <c r="I37" s="10">
        <v>10.8</v>
      </c>
      <c r="J37" s="10">
        <v>7.4</v>
      </c>
    </row>
    <row r="38" spans="1:10" ht="12" customHeight="1">
      <c r="A38" s="8" t="s">
        <v>72</v>
      </c>
      <c r="B38" s="10">
        <v>-0.7</v>
      </c>
      <c r="C38" s="10">
        <v>2.4</v>
      </c>
      <c r="D38" s="10">
        <v>1.8</v>
      </c>
      <c r="E38" s="10">
        <v>2.1</v>
      </c>
      <c r="F38" s="10">
        <v>5</v>
      </c>
      <c r="G38" s="10">
        <v>3.7</v>
      </c>
      <c r="H38" s="10">
        <v>5.8</v>
      </c>
      <c r="I38" s="10">
        <v>7.9</v>
      </c>
      <c r="J38" s="10">
        <v>5.6</v>
      </c>
    </row>
    <row r="39" spans="1:10" ht="12" customHeight="1">
      <c r="A39" s="8" t="s">
        <v>73</v>
      </c>
      <c r="B39" s="10">
        <v>1.4</v>
      </c>
      <c r="C39" s="10">
        <v>0.6</v>
      </c>
      <c r="D39" s="10">
        <v>-1.5</v>
      </c>
      <c r="E39" s="10">
        <v>0</v>
      </c>
      <c r="F39" s="10">
        <v>3.1</v>
      </c>
      <c r="G39" s="10">
        <v>6.3</v>
      </c>
      <c r="H39" s="10">
        <v>6.5</v>
      </c>
      <c r="I39" s="10">
        <v>4.8</v>
      </c>
      <c r="J39" s="10">
        <v>3</v>
      </c>
    </row>
    <row r="40" spans="1:10" ht="12" customHeight="1">
      <c r="A40" s="8" t="s">
        <v>74</v>
      </c>
      <c r="B40" s="10">
        <v>4.5999999999999996</v>
      </c>
      <c r="C40" s="10">
        <v>4.5999999999999996</v>
      </c>
      <c r="D40" s="10">
        <v>5</v>
      </c>
      <c r="E40" s="10">
        <v>6.2</v>
      </c>
      <c r="F40" s="10">
        <v>4.8</v>
      </c>
      <c r="G40" s="10">
        <v>3.8</v>
      </c>
      <c r="H40" s="10">
        <v>3.8</v>
      </c>
      <c r="I40" s="10">
        <v>4.3</v>
      </c>
      <c r="J40" s="10">
        <v>4.0999999999999996</v>
      </c>
    </row>
    <row r="41" spans="1:10" ht="12" customHeight="1">
      <c r="A41" s="8" t="s">
        <v>75</v>
      </c>
      <c r="B41" s="10">
        <v>4.3</v>
      </c>
      <c r="C41" s="10">
        <v>6</v>
      </c>
      <c r="D41" s="10">
        <v>4</v>
      </c>
      <c r="E41" s="10">
        <v>2.9</v>
      </c>
      <c r="F41" s="10">
        <v>2.8</v>
      </c>
      <c r="G41" s="10">
        <v>3.7</v>
      </c>
      <c r="H41" s="10">
        <v>3.7</v>
      </c>
      <c r="I41" s="10">
        <v>3.1</v>
      </c>
      <c r="J41" s="10">
        <v>2.2000000000000002</v>
      </c>
    </row>
    <row r="42" spans="1:10" ht="12" customHeight="1">
      <c r="A42" s="8" t="s">
        <v>76</v>
      </c>
      <c r="B42" s="10">
        <v>6.5</v>
      </c>
      <c r="C42" s="10">
        <v>8.5</v>
      </c>
      <c r="D42" s="10">
        <v>9.1999999999999993</v>
      </c>
      <c r="E42" s="10">
        <v>8</v>
      </c>
      <c r="F42" s="10">
        <v>5.7</v>
      </c>
      <c r="G42" s="10">
        <v>4.5999999999999996</v>
      </c>
      <c r="H42" s="10">
        <v>3.5</v>
      </c>
      <c r="I42" s="10">
        <v>2</v>
      </c>
      <c r="J42" s="10">
        <v>0.8</v>
      </c>
    </row>
    <row r="43" spans="1:10" ht="12" customHeight="1">
      <c r="A43" s="8" t="s">
        <v>77</v>
      </c>
      <c r="B43" s="10">
        <v>1.5</v>
      </c>
      <c r="C43" s="10">
        <v>5.9</v>
      </c>
      <c r="D43" s="10">
        <v>5.3</v>
      </c>
      <c r="E43" s="10">
        <v>2.5</v>
      </c>
      <c r="F43" s="10">
        <v>2.8</v>
      </c>
      <c r="G43" s="10">
        <v>1.2</v>
      </c>
      <c r="H43" s="10">
        <v>5.0999999999999996</v>
      </c>
      <c r="I43" s="10">
        <v>5.2</v>
      </c>
      <c r="J43" s="10">
        <v>1.9</v>
      </c>
    </row>
    <row r="44" spans="1:10" ht="12" customHeight="1">
      <c r="A44" s="8" t="s">
        <v>78</v>
      </c>
      <c r="B44" s="10">
        <v>1.7</v>
      </c>
      <c r="C44" s="10">
        <v>0</v>
      </c>
      <c r="D44" s="10">
        <v>3.9</v>
      </c>
      <c r="E44" s="10">
        <v>3.3</v>
      </c>
      <c r="F44" s="10">
        <v>3</v>
      </c>
      <c r="G44" s="10">
        <v>1.9</v>
      </c>
      <c r="H44" s="10">
        <v>2.6</v>
      </c>
      <c r="I44" s="10">
        <v>5</v>
      </c>
      <c r="J44" s="10">
        <v>5.8</v>
      </c>
    </row>
    <row r="45" spans="1:10" ht="12" customHeight="1">
      <c r="A45" s="8" t="s">
        <v>79</v>
      </c>
      <c r="B45" s="10">
        <v>2</v>
      </c>
      <c r="C45" s="10">
        <v>-0.3</v>
      </c>
      <c r="D45" s="10">
        <v>1.4</v>
      </c>
      <c r="E45" s="10">
        <v>-1.5</v>
      </c>
      <c r="F45" s="10">
        <v>-0.1</v>
      </c>
      <c r="G45" s="10">
        <v>0.8</v>
      </c>
      <c r="H45" s="10">
        <v>0.1</v>
      </c>
      <c r="I45" s="10">
        <v>3.5</v>
      </c>
      <c r="J45" s="10">
        <v>2.7</v>
      </c>
    </row>
    <row r="46" spans="1:10" ht="12" customHeight="1">
      <c r="A46" s="8" t="s">
        <v>80</v>
      </c>
      <c r="B46" s="10">
        <v>6.2</v>
      </c>
      <c r="C46" s="10">
        <v>5.5</v>
      </c>
      <c r="D46" s="10">
        <v>3.6</v>
      </c>
      <c r="E46" s="10">
        <v>2.2000000000000002</v>
      </c>
      <c r="F46" s="10">
        <v>0.4</v>
      </c>
      <c r="G46" s="10">
        <v>0.5</v>
      </c>
      <c r="H46" s="10">
        <v>2.4</v>
      </c>
      <c r="I46" s="10">
        <v>3.2</v>
      </c>
      <c r="J46" s="10">
        <v>4.2</v>
      </c>
    </row>
    <row r="47" spans="1:10" ht="12" customHeight="1">
      <c r="A47" s="8" t="s">
        <v>81</v>
      </c>
      <c r="B47" s="10">
        <v>3.3</v>
      </c>
      <c r="C47" s="10">
        <v>-1.5</v>
      </c>
      <c r="D47" s="10">
        <v>-4.5999999999999996</v>
      </c>
      <c r="E47" s="10">
        <v>-4.4000000000000004</v>
      </c>
      <c r="F47" s="10">
        <v>-1.3</v>
      </c>
      <c r="G47" s="10">
        <v>3.9</v>
      </c>
      <c r="H47" s="10">
        <v>8.1999999999999993</v>
      </c>
      <c r="I47" s="10">
        <v>9.8000000000000007</v>
      </c>
      <c r="J47" s="10">
        <v>10.6</v>
      </c>
    </row>
    <row r="48" spans="1:10" ht="12" customHeight="1">
      <c r="A48" s="8" t="s">
        <v>82</v>
      </c>
      <c r="B48" s="10">
        <v>4.9000000000000004</v>
      </c>
      <c r="C48" s="10">
        <v>5.8</v>
      </c>
      <c r="D48" s="10">
        <v>4.4000000000000004</v>
      </c>
      <c r="E48" s="10">
        <v>3.1</v>
      </c>
      <c r="F48" s="10">
        <v>2.4</v>
      </c>
      <c r="G48" s="10">
        <v>1</v>
      </c>
      <c r="H48" s="10">
        <v>2.5</v>
      </c>
      <c r="I48" s="10">
        <v>2.8</v>
      </c>
      <c r="J48" s="10">
        <v>2.9</v>
      </c>
    </row>
    <row r="49" spans="1:10" ht="12" customHeight="1">
      <c r="A49" s="11" t="s">
        <v>83</v>
      </c>
      <c r="B49" s="12">
        <v>3</v>
      </c>
      <c r="C49" s="12">
        <v>3.7</v>
      </c>
      <c r="D49" s="12">
        <v>3.3</v>
      </c>
      <c r="E49" s="12">
        <v>2.4</v>
      </c>
      <c r="F49" s="12">
        <v>2.1</v>
      </c>
      <c r="G49" s="12">
        <v>1.8</v>
      </c>
      <c r="H49" s="12">
        <v>2.8</v>
      </c>
      <c r="I49" s="12">
        <v>3.7</v>
      </c>
      <c r="J49" s="12">
        <v>3</v>
      </c>
    </row>
    <row r="50" spans="1:10" ht="12" customHeight="1">
      <c r="A50" s="7"/>
    </row>
    <row r="51" spans="1:10" ht="12" customHeight="1">
      <c r="A51" s="18" t="s">
        <v>85</v>
      </c>
    </row>
  </sheetData>
  <mergeCells count="4">
    <mergeCell ref="A6:A7"/>
    <mergeCell ref="B6:J6"/>
    <mergeCell ref="A8:J8"/>
    <mergeCell ref="A29:J29"/>
  </mergeCells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fitToPage="1"/>
  </sheetPr>
  <dimension ref="A1:Z51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6">
      <c r="A1" s="1" t="s">
        <v>86</v>
      </c>
    </row>
    <row r="2" spans="1:16">
      <c r="A2" s="7"/>
    </row>
    <row r="3" spans="1:16">
      <c r="A3" s="3" t="s">
        <v>87</v>
      </c>
    </row>
    <row r="4" spans="1:16">
      <c r="A4" s="1" t="s">
        <v>50</v>
      </c>
    </row>
    <row r="5" spans="1:16">
      <c r="A5" s="7"/>
    </row>
    <row r="6" spans="1:16" ht="28.5" customHeight="1">
      <c r="A6" s="19" t="s">
        <v>51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6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  <c r="P7" s="15"/>
    </row>
    <row r="8" spans="1:16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  <c r="P8" s="15"/>
    </row>
    <row r="9" spans="1:16" ht="12" customHeight="1">
      <c r="A9" s="8" t="s">
        <v>64</v>
      </c>
      <c r="B9" s="9">
        <v>97773.589556000006</v>
      </c>
      <c r="C9" s="9">
        <v>98010.281659</v>
      </c>
      <c r="D9" s="9">
        <v>97124.180951999995</v>
      </c>
      <c r="E9" s="9">
        <v>98291.447874999998</v>
      </c>
      <c r="F9" s="9">
        <v>96729.970608000003</v>
      </c>
      <c r="G9" s="9">
        <v>95092.758948000002</v>
      </c>
      <c r="H9" s="9">
        <v>95138.231874999998</v>
      </c>
      <c r="I9" s="9">
        <v>95784.670341000005</v>
      </c>
      <c r="J9" s="9">
        <v>95503.345998999997</v>
      </c>
      <c r="K9" s="16"/>
      <c r="L9" s="16"/>
      <c r="P9" s="16"/>
    </row>
    <row r="10" spans="1:16" ht="12" customHeight="1">
      <c r="A10" s="8" t="s">
        <v>65</v>
      </c>
      <c r="B10" s="9">
        <v>5354.2959000000001</v>
      </c>
      <c r="C10" s="9">
        <v>5410.1536999999998</v>
      </c>
      <c r="D10" s="9">
        <v>5427.3118999999997</v>
      </c>
      <c r="E10" s="9">
        <v>5548.0933999999997</v>
      </c>
      <c r="F10" s="9">
        <v>5490.3076000000001</v>
      </c>
      <c r="G10" s="9">
        <v>5652.9188999999997</v>
      </c>
      <c r="H10" s="9">
        <v>5717.1758</v>
      </c>
      <c r="I10" s="9">
        <v>5874.3401999999996</v>
      </c>
      <c r="J10" s="9">
        <v>5802.7731000000003</v>
      </c>
      <c r="K10" s="16"/>
      <c r="L10" s="16"/>
      <c r="P10" s="16"/>
    </row>
    <row r="11" spans="1:16" ht="12" customHeight="1">
      <c r="A11" s="8" t="s">
        <v>66</v>
      </c>
      <c r="B11" s="9">
        <v>225217.62265999999</v>
      </c>
      <c r="C11" s="9">
        <v>225421.0191</v>
      </c>
      <c r="D11" s="9">
        <v>226191.83192999999</v>
      </c>
      <c r="E11" s="9">
        <v>226151.62349</v>
      </c>
      <c r="F11" s="9">
        <v>228746.95256000001</v>
      </c>
      <c r="G11" s="9">
        <v>229042.06596000001</v>
      </c>
      <c r="H11" s="9">
        <v>230200.91474000001</v>
      </c>
      <c r="I11" s="9">
        <v>232108.29160999999</v>
      </c>
      <c r="J11" s="9">
        <v>231979.79227000001</v>
      </c>
      <c r="K11" s="16"/>
      <c r="L11" s="16"/>
      <c r="P11" s="16"/>
    </row>
    <row r="12" spans="1:16" ht="12" customHeight="1">
      <c r="A12" s="8" t="s">
        <v>67</v>
      </c>
      <c r="B12" s="9">
        <v>20737.905699999999</v>
      </c>
      <c r="C12" s="9">
        <v>21113.064900000001</v>
      </c>
      <c r="D12" s="9">
        <v>21385.756700000002</v>
      </c>
      <c r="E12" s="9">
        <v>22051.500499999998</v>
      </c>
      <c r="F12" s="9">
        <v>21892.022300000001</v>
      </c>
      <c r="G12" s="9">
        <v>22208.0353</v>
      </c>
      <c r="H12" s="9">
        <v>22680.411100000001</v>
      </c>
      <c r="I12" s="9">
        <v>22360.872599999999</v>
      </c>
      <c r="J12" s="9">
        <v>22599.210299999999</v>
      </c>
      <c r="K12" s="16"/>
      <c r="L12" s="16"/>
      <c r="P12" s="16"/>
    </row>
    <row r="13" spans="1:16" ht="12" customHeight="1">
      <c r="A13" s="8" t="s">
        <v>68</v>
      </c>
      <c r="B13" s="9">
        <v>179540.35576999999</v>
      </c>
      <c r="C13" s="9">
        <v>182847.44677000001</v>
      </c>
      <c r="D13" s="9">
        <v>184598.68551000001</v>
      </c>
      <c r="E13" s="9">
        <v>185076.27671999999</v>
      </c>
      <c r="F13" s="9">
        <v>186365.25028000001</v>
      </c>
      <c r="G13" s="9">
        <v>186957.65667999999</v>
      </c>
      <c r="H13" s="9">
        <v>188407.33491999999</v>
      </c>
      <c r="I13" s="9">
        <v>191149.68583</v>
      </c>
      <c r="J13" s="9">
        <v>192091.27426000001</v>
      </c>
      <c r="K13" s="16"/>
      <c r="L13" s="16"/>
      <c r="P13" s="16"/>
    </row>
    <row r="14" spans="1:16" ht="12" customHeight="1">
      <c r="A14" s="8" t="s">
        <v>69</v>
      </c>
      <c r="B14" s="9">
        <v>108293.38465000001</v>
      </c>
      <c r="C14" s="9">
        <v>108987.05009999999</v>
      </c>
      <c r="D14" s="9">
        <v>109114.64731</v>
      </c>
      <c r="E14" s="9">
        <v>110852.34473</v>
      </c>
      <c r="F14" s="9">
        <v>111815.92032</v>
      </c>
      <c r="G14" s="9">
        <v>112087.06797</v>
      </c>
      <c r="H14" s="9">
        <v>112458.2411</v>
      </c>
      <c r="I14" s="9">
        <v>112629.72864</v>
      </c>
      <c r="J14" s="9">
        <v>113064.09208</v>
      </c>
      <c r="K14" s="16"/>
      <c r="L14" s="16"/>
      <c r="P14" s="16"/>
    </row>
    <row r="15" spans="1:16" ht="12" customHeight="1">
      <c r="A15" s="8" t="s">
        <v>70</v>
      </c>
      <c r="B15" s="9">
        <v>205055.80056</v>
      </c>
      <c r="C15" s="9">
        <v>207584.81378999999</v>
      </c>
      <c r="D15" s="9">
        <v>208178.48363999999</v>
      </c>
      <c r="E15" s="9">
        <v>207987.07801999999</v>
      </c>
      <c r="F15" s="9">
        <v>209761.48340999999</v>
      </c>
      <c r="G15" s="9">
        <v>210134.74504000001</v>
      </c>
      <c r="H15" s="9">
        <v>210614.33205999999</v>
      </c>
      <c r="I15" s="9">
        <v>212029.76071999999</v>
      </c>
      <c r="J15" s="9">
        <v>212125.82991999999</v>
      </c>
      <c r="K15" s="16"/>
      <c r="L15" s="16"/>
      <c r="P15" s="16"/>
    </row>
    <row r="16" spans="1:16" ht="12" customHeight="1">
      <c r="A16" s="8" t="s">
        <v>71</v>
      </c>
      <c r="B16" s="9">
        <v>144137.4902</v>
      </c>
      <c r="C16" s="9">
        <v>141986.45425000001</v>
      </c>
      <c r="D16" s="9">
        <v>137569.10139</v>
      </c>
      <c r="E16" s="9">
        <v>138390.62633</v>
      </c>
      <c r="F16" s="9">
        <v>141826.09190999999</v>
      </c>
      <c r="G16" s="9">
        <v>145113.24179</v>
      </c>
      <c r="H16" s="9">
        <v>150040.97969000001</v>
      </c>
      <c r="I16" s="9">
        <v>153042.19429000001</v>
      </c>
      <c r="J16" s="9">
        <v>152391.20237000001</v>
      </c>
      <c r="K16" s="16"/>
      <c r="L16" s="16"/>
      <c r="P16" s="16"/>
    </row>
    <row r="17" spans="1:26" ht="12" customHeight="1">
      <c r="A17" s="8" t="s">
        <v>72</v>
      </c>
      <c r="B17" s="9">
        <v>85629.257299999997</v>
      </c>
      <c r="C17" s="9">
        <v>86765.538459999996</v>
      </c>
      <c r="D17" s="9">
        <v>86366.510267000005</v>
      </c>
      <c r="E17" s="9">
        <v>87100.256477000003</v>
      </c>
      <c r="F17" s="9">
        <v>89921.812139000001</v>
      </c>
      <c r="G17" s="9">
        <v>90036.171096000005</v>
      </c>
      <c r="H17" s="9">
        <v>91389.845384999993</v>
      </c>
      <c r="I17" s="9">
        <v>93962.444510000001</v>
      </c>
      <c r="J17" s="9">
        <v>94862.619921000005</v>
      </c>
      <c r="K17" s="16"/>
      <c r="L17" s="16"/>
      <c r="P17" s="16"/>
    </row>
    <row r="18" spans="1:26" ht="12" customHeight="1">
      <c r="A18" s="8" t="s">
        <v>73</v>
      </c>
      <c r="B18" s="9">
        <v>30530.0867</v>
      </c>
      <c r="C18" s="9">
        <v>29921.2215</v>
      </c>
      <c r="D18" s="9">
        <v>30037.242699999999</v>
      </c>
      <c r="E18" s="9">
        <v>30923.1512</v>
      </c>
      <c r="F18" s="9">
        <v>31491.020199999999</v>
      </c>
      <c r="G18" s="9">
        <v>31817.125700000001</v>
      </c>
      <c r="H18" s="9">
        <v>31983.567999999999</v>
      </c>
      <c r="I18" s="9">
        <v>32394.931799999998</v>
      </c>
      <c r="J18" s="9">
        <v>32426.553100000001</v>
      </c>
      <c r="K18" s="16"/>
      <c r="L18" s="16"/>
      <c r="P18" s="16"/>
    </row>
    <row r="19" spans="1:26" ht="12" customHeight="1">
      <c r="A19" s="8" t="s">
        <v>74</v>
      </c>
      <c r="B19" s="9">
        <v>64204.783199999998</v>
      </c>
      <c r="C19" s="9">
        <v>65721.812300000005</v>
      </c>
      <c r="D19" s="9">
        <v>66106.828899999993</v>
      </c>
      <c r="E19" s="9">
        <v>66845.999899999995</v>
      </c>
      <c r="F19" s="9">
        <v>67296.356199999995</v>
      </c>
      <c r="G19" s="9">
        <v>68234.769199999995</v>
      </c>
      <c r="H19" s="9">
        <v>68628.758600000001</v>
      </c>
      <c r="I19" s="9">
        <v>69738.106599999999</v>
      </c>
      <c r="J19" s="9">
        <v>70026.8851</v>
      </c>
      <c r="K19" s="16"/>
      <c r="L19" s="16"/>
      <c r="P19" s="16"/>
    </row>
    <row r="20" spans="1:26" ht="12" customHeight="1">
      <c r="A20" s="8" t="s">
        <v>75</v>
      </c>
      <c r="B20" s="9">
        <v>34254.464010000003</v>
      </c>
      <c r="C20" s="9">
        <v>34213.849457999997</v>
      </c>
      <c r="D20" s="9">
        <v>34204.691676000002</v>
      </c>
      <c r="E20" s="9">
        <v>34674.805991000001</v>
      </c>
      <c r="F20" s="9">
        <v>35148.886028000001</v>
      </c>
      <c r="G20" s="9">
        <v>35484.335599999999</v>
      </c>
      <c r="H20" s="9">
        <v>35500.907153</v>
      </c>
      <c r="I20" s="9">
        <v>35748.983696000003</v>
      </c>
      <c r="J20" s="9">
        <v>35884.373440000003</v>
      </c>
      <c r="K20" s="16"/>
      <c r="L20" s="16"/>
      <c r="P20" s="16"/>
    </row>
    <row r="21" spans="1:26" ht="12" customHeight="1">
      <c r="A21" s="8" t="s">
        <v>76</v>
      </c>
      <c r="B21" s="9">
        <v>169544.98433000001</v>
      </c>
      <c r="C21" s="9">
        <v>172900.41540999999</v>
      </c>
      <c r="D21" s="9">
        <v>175735.658</v>
      </c>
      <c r="E21" s="9">
        <v>177974.18142000001</v>
      </c>
      <c r="F21" s="9">
        <v>179376.92212999999</v>
      </c>
      <c r="G21" s="9">
        <v>180884.72409</v>
      </c>
      <c r="H21" s="9">
        <v>181903.73168</v>
      </c>
      <c r="I21" s="9">
        <v>181449.70877999999</v>
      </c>
      <c r="J21" s="9">
        <v>180922.38376</v>
      </c>
      <c r="K21" s="16"/>
      <c r="L21" s="16"/>
      <c r="P21" s="16"/>
    </row>
    <row r="22" spans="1:26" ht="12" customHeight="1">
      <c r="A22" s="8" t="s">
        <v>77</v>
      </c>
      <c r="B22" s="9">
        <v>99299.869078000003</v>
      </c>
      <c r="C22" s="9">
        <v>101048.67064</v>
      </c>
      <c r="D22" s="9">
        <v>99589.777824999997</v>
      </c>
      <c r="E22" s="9">
        <v>99432.710168999998</v>
      </c>
      <c r="F22" s="9">
        <v>102020.06199</v>
      </c>
      <c r="G22" s="9">
        <v>102149.62403000001</v>
      </c>
      <c r="H22" s="9">
        <v>104771.66215</v>
      </c>
      <c r="I22" s="9">
        <v>104674.2831</v>
      </c>
      <c r="J22" s="9">
        <v>103917.27803</v>
      </c>
      <c r="K22" s="16"/>
      <c r="L22" s="16"/>
      <c r="P22" s="16"/>
    </row>
    <row r="23" spans="1:26" ht="12" customHeight="1">
      <c r="A23" s="8" t="s">
        <v>78</v>
      </c>
      <c r="B23" s="9">
        <v>147449.47829999999</v>
      </c>
      <c r="C23" s="9">
        <v>151638.92939999999</v>
      </c>
      <c r="D23" s="9">
        <v>152189.8653</v>
      </c>
      <c r="E23" s="9">
        <v>151310.78200000001</v>
      </c>
      <c r="F23" s="9">
        <v>151843.03339999999</v>
      </c>
      <c r="G23" s="9">
        <v>154515.16750000001</v>
      </c>
      <c r="H23" s="9">
        <v>156100.23269999999</v>
      </c>
      <c r="I23" s="9">
        <v>158912.90520000001</v>
      </c>
      <c r="J23" s="9">
        <v>160639.92559999999</v>
      </c>
      <c r="K23" s="16"/>
      <c r="L23" s="16"/>
      <c r="P23" s="16"/>
    </row>
    <row r="24" spans="1:26" ht="12" customHeight="1">
      <c r="A24" s="8" t="s">
        <v>79</v>
      </c>
      <c r="B24" s="9">
        <v>198308.73392999999</v>
      </c>
      <c r="C24" s="9">
        <v>197985.13008999999</v>
      </c>
      <c r="D24" s="9">
        <v>202306.99627999999</v>
      </c>
      <c r="E24" s="9">
        <v>195874.64902000001</v>
      </c>
      <c r="F24" s="9">
        <v>198236.28623999999</v>
      </c>
      <c r="G24" s="9">
        <v>200023.86679</v>
      </c>
      <c r="H24" s="9">
        <v>201911.32720999999</v>
      </c>
      <c r="I24" s="9">
        <v>202775.49027000001</v>
      </c>
      <c r="J24" s="9">
        <v>203568.91271999999</v>
      </c>
      <c r="K24" s="16"/>
      <c r="L24" s="16"/>
      <c r="P24" s="16"/>
    </row>
    <row r="25" spans="1:26" ht="12" customHeight="1">
      <c r="A25" s="8" t="s">
        <v>80</v>
      </c>
      <c r="B25" s="9">
        <v>254920.24189999999</v>
      </c>
      <c r="C25" s="9">
        <v>256129.77480000001</v>
      </c>
      <c r="D25" s="9">
        <v>254268.11259999999</v>
      </c>
      <c r="E25" s="9">
        <v>256048.8259</v>
      </c>
      <c r="F25" s="9">
        <v>255864.3689</v>
      </c>
      <c r="G25" s="9">
        <v>257381.32949999999</v>
      </c>
      <c r="H25" s="9">
        <v>260287.14869999999</v>
      </c>
      <c r="I25" s="9">
        <v>264347.1777</v>
      </c>
      <c r="J25" s="9">
        <v>266576.2928</v>
      </c>
      <c r="K25" s="16"/>
      <c r="L25" s="16"/>
      <c r="P25" s="16"/>
    </row>
    <row r="26" spans="1:26" ht="12" customHeight="1">
      <c r="A26" s="8" t="s">
        <v>81</v>
      </c>
      <c r="B26" s="9">
        <v>39905.111121000002</v>
      </c>
      <c r="C26" s="9">
        <v>38364.964344</v>
      </c>
      <c r="D26" s="9">
        <v>37726.608065</v>
      </c>
      <c r="E26" s="9">
        <v>38142.392914999997</v>
      </c>
      <c r="F26" s="9">
        <v>39174.305758000002</v>
      </c>
      <c r="G26" s="9">
        <v>39911.322459000003</v>
      </c>
      <c r="H26" s="9">
        <v>40910.531338000001</v>
      </c>
      <c r="I26" s="9">
        <v>41931.359164000001</v>
      </c>
      <c r="J26" s="9">
        <v>43185.957555000001</v>
      </c>
      <c r="K26" s="16"/>
      <c r="L26" s="16"/>
      <c r="P26" s="16"/>
    </row>
    <row r="27" spans="1:26" ht="12" customHeight="1">
      <c r="A27" s="8" t="s">
        <v>82</v>
      </c>
      <c r="B27" s="9">
        <v>71278.059758000003</v>
      </c>
      <c r="C27" s="9">
        <v>72273.862781000003</v>
      </c>
      <c r="D27" s="9">
        <v>72186.219261000006</v>
      </c>
      <c r="E27" s="9">
        <v>72526.792400999999</v>
      </c>
      <c r="F27" s="9">
        <v>72974.511727999998</v>
      </c>
      <c r="G27" s="9">
        <v>72992.180930000002</v>
      </c>
      <c r="H27" s="9">
        <v>73971.952808999995</v>
      </c>
      <c r="I27" s="9">
        <v>74570.141392999998</v>
      </c>
      <c r="J27" s="9">
        <v>75035.345390999995</v>
      </c>
      <c r="K27" s="16"/>
      <c r="L27" s="16"/>
      <c r="P27" s="16"/>
    </row>
    <row r="28" spans="1:26" ht="12" customHeight="1">
      <c r="A28" s="8" t="s">
        <v>83</v>
      </c>
      <c r="B28" s="9">
        <v>2182364.3218999999</v>
      </c>
      <c r="C28" s="9">
        <v>2197454.0381999998</v>
      </c>
      <c r="D28" s="9">
        <v>2200088.7807999998</v>
      </c>
      <c r="E28" s="9">
        <v>2205604.1598999999</v>
      </c>
      <c r="F28" s="9">
        <v>2226768.1496000001</v>
      </c>
      <c r="G28" s="9">
        <v>2237909.5512999999</v>
      </c>
      <c r="H28" s="9">
        <v>2262668.0092000002</v>
      </c>
      <c r="I28" s="9">
        <v>2286616.3829999999</v>
      </c>
      <c r="J28" s="9">
        <v>2293477.3413999998</v>
      </c>
      <c r="K28" s="16"/>
      <c r="L28" s="16"/>
      <c r="P28" s="16"/>
    </row>
    <row r="29" spans="1:26" ht="12" customHeight="1">
      <c r="A29" s="21" t="s">
        <v>88</v>
      </c>
      <c r="B29" s="23"/>
      <c r="C29" s="23"/>
      <c r="D29" s="23"/>
      <c r="E29" s="23"/>
      <c r="F29" s="23"/>
      <c r="G29" s="23"/>
      <c r="H29" s="23"/>
      <c r="I29" s="23"/>
      <c r="J29" s="23"/>
    </row>
    <row r="30" spans="1:26" ht="12" customHeight="1">
      <c r="A30" s="8" t="s">
        <v>64</v>
      </c>
      <c r="B30" s="10">
        <v>0.6</v>
      </c>
      <c r="C30" s="10">
        <v>0.2</v>
      </c>
      <c r="D30" s="10">
        <v>-0.9</v>
      </c>
      <c r="E30" s="10">
        <v>1.2</v>
      </c>
      <c r="F30" s="10">
        <v>-1.6</v>
      </c>
      <c r="G30" s="10">
        <v>-1.7</v>
      </c>
      <c r="H30" s="10">
        <v>0</v>
      </c>
      <c r="I30" s="10">
        <v>0.7</v>
      </c>
      <c r="J30" s="10">
        <v>-0.3</v>
      </c>
      <c r="R30" s="17"/>
      <c r="S30" s="17"/>
      <c r="T30" s="17"/>
      <c r="U30" s="17"/>
      <c r="V30" s="17"/>
      <c r="W30" s="17"/>
      <c r="X30" s="17"/>
      <c r="Y30" s="17"/>
      <c r="Z30" s="17"/>
    </row>
    <row r="31" spans="1:26" ht="12" customHeight="1">
      <c r="A31" s="8" t="s">
        <v>65</v>
      </c>
      <c r="B31" s="10">
        <v>0</v>
      </c>
      <c r="C31" s="10">
        <v>1</v>
      </c>
      <c r="D31" s="10">
        <v>0.3</v>
      </c>
      <c r="E31" s="10">
        <v>2.2000000000000002</v>
      </c>
      <c r="F31" s="10">
        <v>-1</v>
      </c>
      <c r="G31" s="10">
        <v>3</v>
      </c>
      <c r="H31" s="10">
        <v>1.1000000000000001</v>
      </c>
      <c r="I31" s="10">
        <v>2.7</v>
      </c>
      <c r="J31" s="10">
        <v>-1.2</v>
      </c>
      <c r="R31" s="17"/>
      <c r="S31" s="17"/>
      <c r="T31" s="17"/>
      <c r="U31" s="17"/>
      <c r="V31" s="17"/>
      <c r="W31" s="17"/>
      <c r="X31" s="17"/>
      <c r="Y31" s="17"/>
      <c r="Z31" s="17"/>
    </row>
    <row r="32" spans="1:26" ht="12" customHeight="1">
      <c r="A32" s="8" t="s">
        <v>66</v>
      </c>
      <c r="B32" s="10">
        <v>0.7</v>
      </c>
      <c r="C32" s="10">
        <v>0.1</v>
      </c>
      <c r="D32" s="10">
        <v>0.3</v>
      </c>
      <c r="E32" s="10">
        <v>0</v>
      </c>
      <c r="F32" s="10">
        <v>1.1000000000000001</v>
      </c>
      <c r="G32" s="10">
        <v>0.1</v>
      </c>
      <c r="H32" s="10">
        <v>0.5</v>
      </c>
      <c r="I32" s="10">
        <v>0.8</v>
      </c>
      <c r="J32" s="10">
        <v>-0.1</v>
      </c>
      <c r="R32" s="17"/>
      <c r="S32" s="17"/>
      <c r="T32" s="17"/>
      <c r="U32" s="17"/>
      <c r="V32" s="17"/>
      <c r="W32" s="17"/>
      <c r="X32" s="17"/>
      <c r="Y32" s="17"/>
      <c r="Z32" s="17"/>
    </row>
    <row r="33" spans="1:26" ht="12" customHeight="1">
      <c r="A33" s="8" t="s">
        <v>67</v>
      </c>
      <c r="B33" s="10">
        <v>0.5</v>
      </c>
      <c r="C33" s="10">
        <v>1.8</v>
      </c>
      <c r="D33" s="10">
        <v>1.3</v>
      </c>
      <c r="E33" s="10">
        <v>3.1</v>
      </c>
      <c r="F33" s="10">
        <v>-0.7</v>
      </c>
      <c r="G33" s="10">
        <v>1.4</v>
      </c>
      <c r="H33" s="10">
        <v>2.1</v>
      </c>
      <c r="I33" s="10">
        <v>-1.4</v>
      </c>
      <c r="J33" s="10">
        <v>1.1000000000000001</v>
      </c>
      <c r="R33" s="17"/>
      <c r="S33" s="17"/>
      <c r="T33" s="17"/>
      <c r="U33" s="17"/>
      <c r="V33" s="17"/>
      <c r="W33" s="17"/>
      <c r="X33" s="17"/>
      <c r="Y33" s="17"/>
      <c r="Z33" s="17"/>
    </row>
    <row r="34" spans="1:26" ht="12" customHeight="1">
      <c r="A34" s="8" t="s">
        <v>68</v>
      </c>
      <c r="B34" s="10">
        <v>2</v>
      </c>
      <c r="C34" s="10">
        <v>1.8</v>
      </c>
      <c r="D34" s="10">
        <v>1</v>
      </c>
      <c r="E34" s="10">
        <v>0.3</v>
      </c>
      <c r="F34" s="10">
        <v>0.7</v>
      </c>
      <c r="G34" s="10">
        <v>0.3</v>
      </c>
      <c r="H34" s="10">
        <v>0.8</v>
      </c>
      <c r="I34" s="10">
        <v>1.5</v>
      </c>
      <c r="J34" s="10">
        <v>0.5</v>
      </c>
      <c r="R34" s="17"/>
      <c r="S34" s="17"/>
      <c r="T34" s="17"/>
      <c r="U34" s="17"/>
      <c r="V34" s="17"/>
      <c r="W34" s="17"/>
      <c r="X34" s="17"/>
      <c r="Y34" s="17"/>
      <c r="Z34" s="17"/>
    </row>
    <row r="35" spans="1:26" ht="12" customHeight="1">
      <c r="A35" s="8" t="s">
        <v>69</v>
      </c>
      <c r="B35" s="10">
        <v>1</v>
      </c>
      <c r="C35" s="10">
        <v>0.6</v>
      </c>
      <c r="D35" s="10">
        <v>0.1</v>
      </c>
      <c r="E35" s="10">
        <v>1.6</v>
      </c>
      <c r="F35" s="10">
        <v>0.9</v>
      </c>
      <c r="G35" s="10">
        <v>0.2</v>
      </c>
      <c r="H35" s="10">
        <v>0.3</v>
      </c>
      <c r="I35" s="10">
        <v>0.2</v>
      </c>
      <c r="J35" s="10">
        <v>0.4</v>
      </c>
      <c r="R35" s="17"/>
      <c r="S35" s="17"/>
      <c r="T35" s="17"/>
      <c r="U35" s="17"/>
      <c r="V35" s="17"/>
      <c r="W35" s="17"/>
      <c r="X35" s="17"/>
      <c r="Y35" s="17"/>
      <c r="Z35" s="17"/>
    </row>
    <row r="36" spans="1:26" ht="12" customHeight="1">
      <c r="A36" s="8" t="s">
        <v>70</v>
      </c>
      <c r="B36" s="10">
        <v>1.3</v>
      </c>
      <c r="C36" s="10">
        <v>1.2</v>
      </c>
      <c r="D36" s="10">
        <v>0.3</v>
      </c>
      <c r="E36" s="10">
        <v>-0.1</v>
      </c>
      <c r="F36" s="10">
        <v>0.9</v>
      </c>
      <c r="G36" s="10">
        <v>0.2</v>
      </c>
      <c r="H36" s="10">
        <v>0.2</v>
      </c>
      <c r="I36" s="10">
        <v>0.7</v>
      </c>
      <c r="J36" s="10">
        <v>0</v>
      </c>
      <c r="R36" s="17"/>
      <c r="S36" s="17"/>
      <c r="T36" s="17"/>
      <c r="U36" s="17"/>
      <c r="V36" s="17"/>
      <c r="W36" s="17"/>
      <c r="X36" s="17"/>
      <c r="Y36" s="17"/>
      <c r="Z36" s="17"/>
    </row>
    <row r="37" spans="1:26" ht="12" customHeight="1">
      <c r="A37" s="8" t="s">
        <v>71</v>
      </c>
      <c r="B37" s="10">
        <v>1.6</v>
      </c>
      <c r="C37" s="10">
        <v>-1.5</v>
      </c>
      <c r="D37" s="10">
        <v>-3.1</v>
      </c>
      <c r="E37" s="10">
        <v>0.6</v>
      </c>
      <c r="F37" s="10">
        <v>2.5</v>
      </c>
      <c r="G37" s="10">
        <v>2.2999999999999998</v>
      </c>
      <c r="H37" s="10">
        <v>3.4</v>
      </c>
      <c r="I37" s="10">
        <v>2</v>
      </c>
      <c r="J37" s="10">
        <v>-0.4</v>
      </c>
      <c r="R37" s="17"/>
      <c r="S37" s="17"/>
      <c r="T37" s="17"/>
      <c r="U37" s="17"/>
      <c r="V37" s="17"/>
      <c r="W37" s="17"/>
      <c r="X37" s="17"/>
      <c r="Y37" s="17"/>
      <c r="Z37" s="17"/>
    </row>
    <row r="38" spans="1:26" ht="12" customHeight="1">
      <c r="A38" s="8" t="s">
        <v>72</v>
      </c>
      <c r="B38" s="10">
        <v>0.4</v>
      </c>
      <c r="C38" s="10">
        <v>1.3</v>
      </c>
      <c r="D38" s="10">
        <v>-0.5</v>
      </c>
      <c r="E38" s="10">
        <v>0.8</v>
      </c>
      <c r="F38" s="10">
        <v>3.2</v>
      </c>
      <c r="G38" s="10">
        <v>0.1</v>
      </c>
      <c r="H38" s="10">
        <v>1.5</v>
      </c>
      <c r="I38" s="10">
        <v>2.8</v>
      </c>
      <c r="J38" s="10">
        <v>1</v>
      </c>
      <c r="R38" s="17"/>
      <c r="S38" s="17"/>
      <c r="T38" s="17"/>
      <c r="U38" s="17"/>
      <c r="V38" s="17"/>
      <c r="W38" s="17"/>
      <c r="X38" s="17"/>
      <c r="Y38" s="17"/>
      <c r="Z38" s="17"/>
    </row>
    <row r="39" spans="1:26" ht="12" customHeight="1">
      <c r="A39" s="8" t="s">
        <v>73</v>
      </c>
      <c r="B39" s="10">
        <v>-1.3</v>
      </c>
      <c r="C39" s="10">
        <v>-2</v>
      </c>
      <c r="D39" s="10">
        <v>0.4</v>
      </c>
      <c r="E39" s="10">
        <v>2.9</v>
      </c>
      <c r="F39" s="10">
        <v>1.8</v>
      </c>
      <c r="G39" s="10">
        <v>1</v>
      </c>
      <c r="H39" s="10">
        <v>0.5</v>
      </c>
      <c r="I39" s="10">
        <v>1.3</v>
      </c>
      <c r="J39" s="10">
        <v>0.1</v>
      </c>
      <c r="R39" s="17"/>
      <c r="S39" s="17"/>
      <c r="T39" s="17"/>
      <c r="U39" s="17"/>
      <c r="V39" s="17"/>
      <c r="W39" s="17"/>
      <c r="X39" s="17"/>
      <c r="Y39" s="17"/>
      <c r="Z39" s="17"/>
    </row>
    <row r="40" spans="1:26" ht="12" customHeight="1">
      <c r="A40" s="8" t="s">
        <v>74</v>
      </c>
      <c r="B40" s="10">
        <v>2</v>
      </c>
      <c r="C40" s="10">
        <v>2.4</v>
      </c>
      <c r="D40" s="10">
        <v>0.6</v>
      </c>
      <c r="E40" s="10">
        <v>1.1000000000000001</v>
      </c>
      <c r="F40" s="10">
        <v>0.7</v>
      </c>
      <c r="G40" s="10">
        <v>1.4</v>
      </c>
      <c r="H40" s="10">
        <v>0.6</v>
      </c>
      <c r="I40" s="10">
        <v>1.6</v>
      </c>
      <c r="J40" s="10">
        <v>0.4</v>
      </c>
      <c r="R40" s="17"/>
      <c r="S40" s="17"/>
      <c r="T40" s="17"/>
      <c r="U40" s="17"/>
      <c r="V40" s="17"/>
      <c r="W40" s="17"/>
      <c r="X40" s="17"/>
      <c r="Y40" s="17"/>
      <c r="Z40" s="17"/>
    </row>
    <row r="41" spans="1:26" ht="12" customHeight="1">
      <c r="A41" s="8" t="s">
        <v>75</v>
      </c>
      <c r="B41" s="10">
        <v>1.7</v>
      </c>
      <c r="C41" s="10">
        <v>-0.1</v>
      </c>
      <c r="D41" s="10">
        <v>0</v>
      </c>
      <c r="E41" s="10">
        <v>1.4</v>
      </c>
      <c r="F41" s="10">
        <v>1.4</v>
      </c>
      <c r="G41" s="10">
        <v>1</v>
      </c>
      <c r="H41" s="10">
        <v>0</v>
      </c>
      <c r="I41" s="10">
        <v>0.7</v>
      </c>
      <c r="J41" s="10">
        <v>0.4</v>
      </c>
      <c r="R41" s="17"/>
      <c r="S41" s="17"/>
      <c r="T41" s="17"/>
      <c r="U41" s="17"/>
      <c r="V41" s="17"/>
      <c r="W41" s="17"/>
      <c r="X41" s="17"/>
      <c r="Y41" s="17"/>
      <c r="Z41" s="17"/>
    </row>
    <row r="42" spans="1:26" ht="12" customHeight="1">
      <c r="A42" s="8" t="s">
        <v>76</v>
      </c>
      <c r="B42" s="10">
        <v>2.8</v>
      </c>
      <c r="C42" s="10">
        <v>2</v>
      </c>
      <c r="D42" s="10">
        <v>1.6</v>
      </c>
      <c r="E42" s="10">
        <v>1.3</v>
      </c>
      <c r="F42" s="10">
        <v>0.8</v>
      </c>
      <c r="G42" s="10">
        <v>0.8</v>
      </c>
      <c r="H42" s="10">
        <v>0.6</v>
      </c>
      <c r="I42" s="10">
        <v>-0.2</v>
      </c>
      <c r="J42" s="10">
        <v>-0.3</v>
      </c>
      <c r="R42" s="17"/>
      <c r="S42" s="17"/>
      <c r="T42" s="17"/>
      <c r="U42" s="17"/>
      <c r="V42" s="17"/>
      <c r="W42" s="17"/>
      <c r="X42" s="17"/>
      <c r="Y42" s="17"/>
      <c r="Z42" s="17"/>
    </row>
    <row r="43" spans="1:26" ht="12" customHeight="1">
      <c r="A43" s="8" t="s">
        <v>77</v>
      </c>
      <c r="B43" s="10">
        <v>2.4</v>
      </c>
      <c r="C43" s="10">
        <v>1.8</v>
      </c>
      <c r="D43" s="10">
        <v>-1.4</v>
      </c>
      <c r="E43" s="10">
        <v>-0.2</v>
      </c>
      <c r="F43" s="10">
        <v>2.6</v>
      </c>
      <c r="G43" s="10">
        <v>0.1</v>
      </c>
      <c r="H43" s="10">
        <v>2.6</v>
      </c>
      <c r="I43" s="10">
        <v>-0.1</v>
      </c>
      <c r="J43" s="10">
        <v>-0.7</v>
      </c>
      <c r="R43" s="17"/>
      <c r="S43" s="17"/>
      <c r="T43" s="17"/>
      <c r="U43" s="17"/>
      <c r="V43" s="17"/>
      <c r="W43" s="17"/>
      <c r="X43" s="17"/>
      <c r="Y43" s="17"/>
      <c r="Z43" s="17"/>
    </row>
    <row r="44" spans="1:26" ht="12" customHeight="1">
      <c r="A44" s="8" t="s">
        <v>78</v>
      </c>
      <c r="B44" s="10">
        <v>0.7</v>
      </c>
      <c r="C44" s="10">
        <v>2.8</v>
      </c>
      <c r="D44" s="10">
        <v>0.4</v>
      </c>
      <c r="E44" s="10">
        <v>-0.6</v>
      </c>
      <c r="F44" s="10">
        <v>0.4</v>
      </c>
      <c r="G44" s="10">
        <v>1.8</v>
      </c>
      <c r="H44" s="10">
        <v>1</v>
      </c>
      <c r="I44" s="10">
        <v>1.8</v>
      </c>
      <c r="J44" s="10">
        <v>1.1000000000000001</v>
      </c>
      <c r="R44" s="17"/>
      <c r="S44" s="17"/>
      <c r="T44" s="17"/>
      <c r="U44" s="17"/>
      <c r="V44" s="17"/>
      <c r="W44" s="17"/>
      <c r="X44" s="17"/>
      <c r="Y44" s="17"/>
      <c r="Z44" s="17"/>
    </row>
    <row r="45" spans="1:26" ht="12" customHeight="1">
      <c r="A45" s="8" t="s">
        <v>79</v>
      </c>
      <c r="B45" s="10">
        <v>-0.1</v>
      </c>
      <c r="C45" s="10">
        <v>-0.2</v>
      </c>
      <c r="D45" s="10">
        <v>2.2000000000000002</v>
      </c>
      <c r="E45" s="10">
        <v>-3.2</v>
      </c>
      <c r="F45" s="10">
        <v>1.2</v>
      </c>
      <c r="G45" s="10">
        <v>0.9</v>
      </c>
      <c r="H45" s="10">
        <v>0.9</v>
      </c>
      <c r="I45" s="10">
        <v>0.4</v>
      </c>
      <c r="J45" s="10">
        <v>0.4</v>
      </c>
      <c r="R45" s="17"/>
      <c r="S45" s="17"/>
      <c r="T45" s="17"/>
      <c r="U45" s="17"/>
      <c r="V45" s="17"/>
      <c r="W45" s="17"/>
      <c r="X45" s="17"/>
      <c r="Y45" s="17"/>
      <c r="Z45" s="17"/>
    </row>
    <row r="46" spans="1:26" ht="12" customHeight="1">
      <c r="A46" s="8" t="s">
        <v>80</v>
      </c>
      <c r="B46" s="10">
        <v>1.8</v>
      </c>
      <c r="C46" s="10">
        <v>0.5</v>
      </c>
      <c r="D46" s="10">
        <v>-0.7</v>
      </c>
      <c r="E46" s="10">
        <v>0.7</v>
      </c>
      <c r="F46" s="10">
        <v>-0.1</v>
      </c>
      <c r="G46" s="10">
        <v>0.6</v>
      </c>
      <c r="H46" s="10">
        <v>1.1000000000000001</v>
      </c>
      <c r="I46" s="10">
        <v>1.6</v>
      </c>
      <c r="J46" s="10">
        <v>0.8</v>
      </c>
      <c r="R46" s="17"/>
      <c r="S46" s="17"/>
      <c r="T46" s="17"/>
      <c r="U46" s="17"/>
      <c r="V46" s="17"/>
      <c r="W46" s="17"/>
      <c r="X46" s="17"/>
      <c r="Y46" s="17"/>
      <c r="Z46" s="17"/>
    </row>
    <row r="47" spans="1:26" ht="12" customHeight="1">
      <c r="A47" s="8" t="s">
        <v>81</v>
      </c>
      <c r="B47" s="10">
        <v>0.2</v>
      </c>
      <c r="C47" s="10">
        <v>-3.9</v>
      </c>
      <c r="D47" s="10">
        <v>-1.7</v>
      </c>
      <c r="E47" s="10">
        <v>1.1000000000000001</v>
      </c>
      <c r="F47" s="10">
        <v>2.7</v>
      </c>
      <c r="G47" s="10">
        <v>1.9</v>
      </c>
      <c r="H47" s="10">
        <v>2.5</v>
      </c>
      <c r="I47" s="10">
        <v>2.5</v>
      </c>
      <c r="J47" s="10">
        <v>3</v>
      </c>
      <c r="R47" s="17"/>
      <c r="S47" s="17"/>
      <c r="T47" s="17"/>
      <c r="U47" s="17"/>
      <c r="V47" s="17"/>
      <c r="W47" s="17"/>
      <c r="X47" s="17"/>
      <c r="Y47" s="17"/>
      <c r="Z47" s="17"/>
    </row>
    <row r="48" spans="1:26" ht="12" customHeight="1">
      <c r="A48" s="8" t="s">
        <v>82</v>
      </c>
      <c r="B48" s="10">
        <v>1.4</v>
      </c>
      <c r="C48" s="10">
        <v>1.4</v>
      </c>
      <c r="D48" s="10">
        <v>-0.1</v>
      </c>
      <c r="E48" s="10">
        <v>0.5</v>
      </c>
      <c r="F48" s="10">
        <v>0.6</v>
      </c>
      <c r="G48" s="10">
        <v>0</v>
      </c>
      <c r="H48" s="10">
        <v>1.3</v>
      </c>
      <c r="I48" s="10">
        <v>0.8</v>
      </c>
      <c r="J48" s="10">
        <v>0.6</v>
      </c>
      <c r="R48" s="17"/>
      <c r="S48" s="17"/>
      <c r="T48" s="17"/>
      <c r="U48" s="17"/>
      <c r="V48" s="17"/>
      <c r="W48" s="17"/>
      <c r="X48" s="17"/>
      <c r="Y48" s="17"/>
      <c r="Z48" s="17"/>
    </row>
    <row r="49" spans="1:26" ht="12" customHeight="1">
      <c r="A49" s="11" t="s">
        <v>83</v>
      </c>
      <c r="B49" s="12">
        <v>1.3</v>
      </c>
      <c r="C49" s="12">
        <v>0.7</v>
      </c>
      <c r="D49" s="12">
        <v>0.1</v>
      </c>
      <c r="E49" s="12">
        <v>0.3</v>
      </c>
      <c r="F49" s="12">
        <v>1</v>
      </c>
      <c r="G49" s="12">
        <v>0.5</v>
      </c>
      <c r="H49" s="12">
        <v>1.1000000000000001</v>
      </c>
      <c r="I49" s="12">
        <v>1.1000000000000001</v>
      </c>
      <c r="J49" s="12">
        <v>0.3</v>
      </c>
      <c r="R49" s="17"/>
      <c r="S49" s="17"/>
      <c r="T49" s="17"/>
      <c r="U49" s="17"/>
      <c r="V49" s="17"/>
      <c r="W49" s="17"/>
      <c r="X49" s="17"/>
      <c r="Y49" s="17"/>
      <c r="Z49" s="17"/>
    </row>
    <row r="50" spans="1:26" ht="12" customHeight="1">
      <c r="A50" s="7"/>
    </row>
    <row r="51" spans="1:26" ht="12" customHeight="1">
      <c r="A51" s="18" t="s">
        <v>85</v>
      </c>
    </row>
  </sheetData>
  <mergeCells count="4">
    <mergeCell ref="A6:A7"/>
    <mergeCell ref="B6:J6"/>
    <mergeCell ref="A8:J8"/>
    <mergeCell ref="A29:J29"/>
  </mergeCells>
  <pageMargins left="0.7" right="0.7" top="0.75" bottom="0.75" header="0.3" footer="0.3"/>
  <pageSetup paperSize="9" orientation="portrait" horizontalDpi="300" verticalDpi="30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I51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35">
      <c r="A1" s="1" t="s">
        <v>89</v>
      </c>
    </row>
    <row r="2" spans="1:35">
      <c r="A2" s="7"/>
    </row>
    <row r="3" spans="1:35">
      <c r="A3" s="3" t="s">
        <v>90</v>
      </c>
    </row>
    <row r="4" spans="1:35">
      <c r="A4" s="1" t="s">
        <v>50</v>
      </c>
    </row>
    <row r="5" spans="1:35">
      <c r="A5" s="7"/>
    </row>
    <row r="6" spans="1:35" ht="28.5" customHeight="1">
      <c r="A6" s="19" t="s">
        <v>51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35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  <c r="N7" s="15"/>
    </row>
    <row r="8" spans="1:35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  <c r="N8" s="15"/>
    </row>
    <row r="9" spans="1:35" ht="12" customHeight="1">
      <c r="A9" s="8" t="s">
        <v>64</v>
      </c>
      <c r="B9" s="9">
        <v>97711.106817000007</v>
      </c>
      <c r="C9" s="9">
        <v>97825.890432</v>
      </c>
      <c r="D9" s="9">
        <v>97909.924681000004</v>
      </c>
      <c r="E9" s="9">
        <v>97851.244781000001</v>
      </c>
      <c r="F9" s="9">
        <v>96769.224243000004</v>
      </c>
      <c r="G9" s="9">
        <v>95301.300550999993</v>
      </c>
      <c r="H9" s="9">
        <v>95171.054235999996</v>
      </c>
      <c r="I9" s="9">
        <v>95640.444650999998</v>
      </c>
      <c r="J9" s="9">
        <v>95447.922898999997</v>
      </c>
      <c r="K9" s="16"/>
      <c r="L9" s="16"/>
      <c r="N9" s="16"/>
    </row>
    <row r="10" spans="1:35" ht="12" customHeight="1">
      <c r="A10" s="8" t="s">
        <v>65</v>
      </c>
      <c r="B10" s="9">
        <v>5362.8685919999998</v>
      </c>
      <c r="C10" s="9">
        <v>5392.8259685000003</v>
      </c>
      <c r="D10" s="9">
        <v>5458.4824717000001</v>
      </c>
      <c r="E10" s="9">
        <v>5498.0785224000001</v>
      </c>
      <c r="F10" s="9">
        <v>5543.0070192000003</v>
      </c>
      <c r="G10" s="9">
        <v>5615.4703636000004</v>
      </c>
      <c r="H10" s="9">
        <v>5754.8363556000004</v>
      </c>
      <c r="I10" s="9">
        <v>5829.6199882000001</v>
      </c>
      <c r="J10" s="9">
        <v>5822.0642002000004</v>
      </c>
      <c r="K10" s="16"/>
      <c r="L10" s="16"/>
      <c r="N10" s="16"/>
    </row>
    <row r="11" spans="1:35" ht="12" customHeight="1">
      <c r="A11" s="8" t="s">
        <v>66</v>
      </c>
      <c r="B11" s="9">
        <v>225018.50969000001</v>
      </c>
      <c r="C11" s="9">
        <v>225668.72925</v>
      </c>
      <c r="D11" s="9">
        <v>225857.79514999999</v>
      </c>
      <c r="E11" s="9">
        <v>226686.12323999999</v>
      </c>
      <c r="F11" s="9">
        <v>227997.96247999999</v>
      </c>
      <c r="G11" s="9">
        <v>229201.85863</v>
      </c>
      <c r="H11" s="9">
        <v>230417.15090000001</v>
      </c>
      <c r="I11" s="9">
        <v>231682.47975999999</v>
      </c>
      <c r="J11" s="9">
        <v>232265.1403</v>
      </c>
      <c r="K11" s="16"/>
      <c r="L11" s="16"/>
      <c r="N11" s="16"/>
    </row>
    <row r="12" spans="1:35" ht="12" customHeight="1">
      <c r="A12" s="8" t="s">
        <v>67</v>
      </c>
      <c r="B12" s="9">
        <v>20764.963533999999</v>
      </c>
      <c r="C12" s="9">
        <v>21138.521313000001</v>
      </c>
      <c r="D12" s="9">
        <v>21550.418682</v>
      </c>
      <c r="E12" s="9">
        <v>21762.898646000001</v>
      </c>
      <c r="F12" s="9">
        <v>21904.180414999999</v>
      </c>
      <c r="G12" s="9">
        <v>22276.703501</v>
      </c>
      <c r="H12" s="9">
        <v>22511.671870999999</v>
      </c>
      <c r="I12" s="9">
        <v>22497.627088000001</v>
      </c>
      <c r="J12" s="9">
        <v>22560.505870000001</v>
      </c>
      <c r="K12" s="16"/>
      <c r="L12" s="16"/>
      <c r="N12" s="16"/>
      <c r="O12" s="15"/>
      <c r="Y12" s="16"/>
      <c r="Z12" s="16"/>
      <c r="AA12" s="16"/>
      <c r="AB12" s="16"/>
      <c r="AC12" s="16"/>
      <c r="AD12" s="16"/>
      <c r="AE12" s="16"/>
      <c r="AF12" s="16"/>
      <c r="AG12" s="16"/>
      <c r="AH12" s="16"/>
      <c r="AI12" s="16"/>
    </row>
    <row r="13" spans="1:35" ht="12" customHeight="1">
      <c r="A13" s="8" t="s">
        <v>68</v>
      </c>
      <c r="B13" s="9">
        <v>179676.30830999999</v>
      </c>
      <c r="C13" s="9">
        <v>182721.93773000001</v>
      </c>
      <c r="D13" s="9">
        <v>184466.31023999999</v>
      </c>
      <c r="E13" s="9">
        <v>185340.09688</v>
      </c>
      <c r="F13" s="9">
        <v>186140.43364</v>
      </c>
      <c r="G13" s="9">
        <v>187039.77976</v>
      </c>
      <c r="H13" s="9">
        <v>188666.44526000001</v>
      </c>
      <c r="I13" s="9">
        <v>190684.71575</v>
      </c>
      <c r="J13" s="9">
        <v>192385.34805</v>
      </c>
      <c r="K13" s="16"/>
      <c r="L13" s="16"/>
      <c r="N13" s="16"/>
    </row>
    <row r="14" spans="1:35" ht="12" customHeight="1">
      <c r="A14" s="8" t="s">
        <v>69</v>
      </c>
      <c r="B14" s="9">
        <v>108240.14283</v>
      </c>
      <c r="C14" s="9">
        <v>108814.90995</v>
      </c>
      <c r="D14" s="9">
        <v>109449.50115</v>
      </c>
      <c r="E14" s="9">
        <v>110671.28097000001</v>
      </c>
      <c r="F14" s="9">
        <v>111763.73168</v>
      </c>
      <c r="G14" s="9">
        <v>112167.26187</v>
      </c>
      <c r="H14" s="9">
        <v>112402.27004</v>
      </c>
      <c r="I14" s="9">
        <v>112664.68068</v>
      </c>
      <c r="J14" s="9">
        <v>113105.49391999999</v>
      </c>
      <c r="K14" s="16"/>
      <c r="L14" s="16"/>
      <c r="N14" s="16"/>
    </row>
    <row r="15" spans="1:35" ht="12" customHeight="1">
      <c r="A15" s="8" t="s">
        <v>70</v>
      </c>
      <c r="B15" s="9">
        <v>205096.67764000001</v>
      </c>
      <c r="C15" s="9">
        <v>207330.21953999999</v>
      </c>
      <c r="D15" s="9">
        <v>208217.39780999999</v>
      </c>
      <c r="E15" s="9">
        <v>208734.2751</v>
      </c>
      <c r="F15" s="9">
        <v>209560.01327</v>
      </c>
      <c r="G15" s="9">
        <v>210145.41427000001</v>
      </c>
      <c r="H15" s="9">
        <v>210840.83228</v>
      </c>
      <c r="I15" s="9">
        <v>211724.84524</v>
      </c>
      <c r="J15" s="9">
        <v>212268.01010000001</v>
      </c>
      <c r="K15" s="16"/>
      <c r="L15" s="16"/>
      <c r="N15" s="16"/>
    </row>
    <row r="16" spans="1:35" ht="12" customHeight="1">
      <c r="A16" s="8" t="s">
        <v>71</v>
      </c>
      <c r="B16" s="9">
        <v>143780.15346</v>
      </c>
      <c r="C16" s="9">
        <v>141953.33136000001</v>
      </c>
      <c r="D16" s="9">
        <v>138912.42376999999</v>
      </c>
      <c r="E16" s="9">
        <v>138712.45175000001</v>
      </c>
      <c r="F16" s="9">
        <v>141417.28855999999</v>
      </c>
      <c r="G16" s="9">
        <v>145507.21007999999</v>
      </c>
      <c r="H16" s="9">
        <v>149906.01498000001</v>
      </c>
      <c r="I16" s="9">
        <v>152564.03836000001</v>
      </c>
      <c r="J16" s="9">
        <v>152716.19190000001</v>
      </c>
      <c r="K16" s="16"/>
      <c r="L16" s="16"/>
      <c r="N16" s="16"/>
    </row>
    <row r="17" spans="1:24" ht="12" customHeight="1">
      <c r="A17" s="8" t="s">
        <v>72</v>
      </c>
      <c r="B17" s="9">
        <v>85879.121306999994</v>
      </c>
      <c r="C17" s="9">
        <v>86396.521051000003</v>
      </c>
      <c r="D17" s="9">
        <v>86547.172605999993</v>
      </c>
      <c r="E17" s="9">
        <v>87302.946129000004</v>
      </c>
      <c r="F17" s="9">
        <v>88861.826371000003</v>
      </c>
      <c r="G17" s="9">
        <v>90107.930984999999</v>
      </c>
      <c r="H17" s="9">
        <v>91655.529039999994</v>
      </c>
      <c r="I17" s="9">
        <v>93675.402325000003</v>
      </c>
      <c r="J17" s="9">
        <v>94869.008147999994</v>
      </c>
      <c r="K17" s="16"/>
      <c r="L17" s="16"/>
      <c r="N17" s="16"/>
    </row>
    <row r="18" spans="1:24" ht="12" customHeight="1">
      <c r="A18" s="8" t="s">
        <v>73</v>
      </c>
      <c r="B18" s="9">
        <v>30505.704312000002</v>
      </c>
      <c r="C18" s="9">
        <v>29987.158533999998</v>
      </c>
      <c r="D18" s="9">
        <v>30120.429699</v>
      </c>
      <c r="E18" s="9">
        <v>30837.667777999999</v>
      </c>
      <c r="F18" s="9">
        <v>31490.592541999999</v>
      </c>
      <c r="G18" s="9">
        <v>31793.446776000001</v>
      </c>
      <c r="H18" s="9">
        <v>32059.142205</v>
      </c>
      <c r="I18" s="9">
        <v>32356.070520000001</v>
      </c>
      <c r="J18" s="9">
        <v>32355.670623999998</v>
      </c>
      <c r="K18" s="16"/>
      <c r="L18" s="16"/>
      <c r="N18" s="16"/>
    </row>
    <row r="19" spans="1:24" ht="12" customHeight="1">
      <c r="A19" s="8" t="s">
        <v>74</v>
      </c>
      <c r="B19" s="9">
        <v>64230.742672</v>
      </c>
      <c r="C19" s="9">
        <v>65511.042460999997</v>
      </c>
      <c r="D19" s="9">
        <v>66263.164061000003</v>
      </c>
      <c r="E19" s="9">
        <v>66741.745876999994</v>
      </c>
      <c r="F19" s="9">
        <v>67429.210695000002</v>
      </c>
      <c r="G19" s="9">
        <v>68066.456219</v>
      </c>
      <c r="H19" s="9">
        <v>68834.038027999995</v>
      </c>
      <c r="I19" s="9">
        <v>69567.542318000007</v>
      </c>
      <c r="J19" s="9">
        <v>70074.204796999999</v>
      </c>
      <c r="K19" s="16"/>
      <c r="L19" s="16"/>
      <c r="N19" s="16"/>
    </row>
    <row r="20" spans="1:24" ht="12" customHeight="1">
      <c r="A20" s="8" t="s">
        <v>75</v>
      </c>
      <c r="B20" s="9">
        <v>34183.950666999997</v>
      </c>
      <c r="C20" s="9">
        <v>34227.550596000001</v>
      </c>
      <c r="D20" s="9">
        <v>34272.473339999997</v>
      </c>
      <c r="E20" s="9">
        <v>34650.376221999999</v>
      </c>
      <c r="F20" s="9">
        <v>35151.650637999999</v>
      </c>
      <c r="G20" s="9">
        <v>35430.687900999998</v>
      </c>
      <c r="H20" s="9">
        <v>35566.592714999999</v>
      </c>
      <c r="I20" s="9">
        <v>35690.380818999998</v>
      </c>
      <c r="J20" s="9">
        <v>35948.064818999999</v>
      </c>
      <c r="K20" s="16"/>
      <c r="L20" s="16"/>
      <c r="N20" s="16"/>
    </row>
    <row r="21" spans="1:24" ht="12" customHeight="1">
      <c r="A21" s="8" t="s">
        <v>76</v>
      </c>
      <c r="B21" s="9">
        <v>169344.12935999999</v>
      </c>
      <c r="C21" s="9">
        <v>172962.44665999999</v>
      </c>
      <c r="D21" s="9">
        <v>175747.59223000001</v>
      </c>
      <c r="E21" s="9">
        <v>177887.54485999999</v>
      </c>
      <c r="F21" s="9">
        <v>179489.60986</v>
      </c>
      <c r="G21" s="9">
        <v>180913.38839000001</v>
      </c>
      <c r="H21" s="9">
        <v>181728.68533000001</v>
      </c>
      <c r="I21" s="9">
        <v>181423.06623999999</v>
      </c>
      <c r="J21" s="9">
        <v>181155.37052</v>
      </c>
      <c r="K21" s="16"/>
      <c r="L21" s="16"/>
      <c r="N21" s="16"/>
    </row>
    <row r="22" spans="1:24" ht="12" customHeight="1">
      <c r="A22" s="8" t="s">
        <v>77</v>
      </c>
      <c r="B22" s="9">
        <v>99449.869707000005</v>
      </c>
      <c r="C22" s="9">
        <v>100527.01747999999</v>
      </c>
      <c r="D22" s="9">
        <v>99867.367994999993</v>
      </c>
      <c r="E22" s="9">
        <v>99711.029882999996</v>
      </c>
      <c r="F22" s="9">
        <v>100875.39016</v>
      </c>
      <c r="G22" s="9">
        <v>102686.21111</v>
      </c>
      <c r="H22" s="9">
        <v>104290.12364000001</v>
      </c>
      <c r="I22" s="9">
        <v>104724.44282</v>
      </c>
      <c r="J22" s="9">
        <v>104012.39409</v>
      </c>
      <c r="K22" s="16"/>
      <c r="L22" s="16"/>
      <c r="N22" s="16"/>
    </row>
    <row r="23" spans="1:24" ht="12" customHeight="1">
      <c r="A23" s="8" t="s">
        <v>78</v>
      </c>
      <c r="B23" s="9">
        <v>147973.92374</v>
      </c>
      <c r="C23" s="9">
        <v>150978.22515000001</v>
      </c>
      <c r="D23" s="9">
        <v>152143.39671</v>
      </c>
      <c r="E23" s="9">
        <v>151465.91810000001</v>
      </c>
      <c r="F23" s="9">
        <v>152133.47218000001</v>
      </c>
      <c r="G23" s="9">
        <v>154108.26475999999</v>
      </c>
      <c r="H23" s="9">
        <v>156440.04615000001</v>
      </c>
      <c r="I23" s="9">
        <v>158565.34682000001</v>
      </c>
      <c r="J23" s="9">
        <v>161103.11173</v>
      </c>
      <c r="K23" s="16"/>
      <c r="L23" s="16"/>
      <c r="N23" s="16"/>
    </row>
    <row r="24" spans="1:24" ht="12" customHeight="1">
      <c r="A24" s="8" t="s">
        <v>79</v>
      </c>
      <c r="B24" s="9">
        <v>198104.4333</v>
      </c>
      <c r="C24" s="9">
        <v>198014.95705</v>
      </c>
      <c r="D24" s="9">
        <v>197977.82269999999</v>
      </c>
      <c r="E24" s="9">
        <v>198011.25305999999</v>
      </c>
      <c r="F24" s="9">
        <v>198500.21233000001</v>
      </c>
      <c r="G24" s="9">
        <v>199985.68544</v>
      </c>
      <c r="H24" s="9">
        <v>201758.91318</v>
      </c>
      <c r="I24" s="9">
        <v>202917.13617000001</v>
      </c>
      <c r="J24" s="9">
        <v>203290.83837000001</v>
      </c>
      <c r="K24" s="16"/>
      <c r="L24" s="16"/>
      <c r="N24" s="16"/>
    </row>
    <row r="25" spans="1:24" ht="12" customHeight="1">
      <c r="A25" s="8" t="s">
        <v>80</v>
      </c>
      <c r="B25" s="9">
        <v>254703.79988999999</v>
      </c>
      <c r="C25" s="9">
        <v>255650.51717000001</v>
      </c>
      <c r="D25" s="9">
        <v>255172.80996000001</v>
      </c>
      <c r="E25" s="9">
        <v>255367.85803999999</v>
      </c>
      <c r="F25" s="9">
        <v>256156.54402</v>
      </c>
      <c r="G25" s="9">
        <v>257375.60881999999</v>
      </c>
      <c r="H25" s="9">
        <v>260489.10665</v>
      </c>
      <c r="I25" s="9">
        <v>263992.73034000001</v>
      </c>
      <c r="J25" s="9">
        <v>266840.71717999998</v>
      </c>
      <c r="K25" s="16"/>
      <c r="L25" s="16"/>
      <c r="N25" s="16"/>
    </row>
    <row r="26" spans="1:24" ht="12" customHeight="1">
      <c r="A26" s="8" t="s">
        <v>81</v>
      </c>
      <c r="B26" s="9">
        <v>39394.858640999999</v>
      </c>
      <c r="C26" s="9">
        <v>38417.415975999997</v>
      </c>
      <c r="D26" s="9">
        <v>37800.212217</v>
      </c>
      <c r="E26" s="9">
        <v>38177.124491000002</v>
      </c>
      <c r="F26" s="9">
        <v>39066.507291000002</v>
      </c>
      <c r="G26" s="9">
        <v>39969.892012999997</v>
      </c>
      <c r="H26" s="9">
        <v>40877.289302999998</v>
      </c>
      <c r="I26" s="9">
        <v>41995.622328999998</v>
      </c>
      <c r="J26" s="9">
        <v>43107.938141999999</v>
      </c>
      <c r="K26" s="16"/>
      <c r="L26" s="16"/>
      <c r="N26" s="16"/>
    </row>
    <row r="27" spans="1:24" ht="12" customHeight="1">
      <c r="A27" s="8" t="s">
        <v>82</v>
      </c>
      <c r="B27" s="9">
        <v>71375.152426999994</v>
      </c>
      <c r="C27" s="9">
        <v>72081.552968999997</v>
      </c>
      <c r="D27" s="9">
        <v>72320.790615000005</v>
      </c>
      <c r="E27" s="9">
        <v>72542.661781000003</v>
      </c>
      <c r="F27" s="9">
        <v>72832.846233999997</v>
      </c>
      <c r="G27" s="9">
        <v>73193.064197</v>
      </c>
      <c r="H27" s="9">
        <v>73855.036800999995</v>
      </c>
      <c r="I27" s="9">
        <v>74565.157823999994</v>
      </c>
      <c r="J27" s="9">
        <v>75078.366557000001</v>
      </c>
      <c r="K27" s="16"/>
      <c r="L27" s="16"/>
      <c r="N27" s="16"/>
    </row>
    <row r="28" spans="1:24" ht="12" customHeight="1">
      <c r="A28" s="8" t="s">
        <v>83</v>
      </c>
      <c r="B28" s="9">
        <v>2181110.3777000001</v>
      </c>
      <c r="C28" s="9">
        <v>2196369.0824000002</v>
      </c>
      <c r="D28" s="9">
        <v>2200277.3135000002</v>
      </c>
      <c r="E28" s="9">
        <v>2208426.6165999998</v>
      </c>
      <c r="F28" s="9">
        <v>2223147.4234000002</v>
      </c>
      <c r="G28" s="9">
        <v>2240704.6649000002</v>
      </c>
      <c r="H28" s="9">
        <v>2262803.8624</v>
      </c>
      <c r="I28" s="9">
        <v>2283562.8363000001</v>
      </c>
      <c r="J28" s="9">
        <v>2295859.0460999999</v>
      </c>
      <c r="K28" s="16"/>
      <c r="L28" s="16"/>
      <c r="N28" s="16"/>
    </row>
    <row r="29" spans="1:24" ht="12" customHeight="1">
      <c r="A29" s="21" t="s">
        <v>88</v>
      </c>
      <c r="B29" s="23"/>
      <c r="C29" s="23"/>
      <c r="D29" s="23"/>
      <c r="E29" s="23"/>
      <c r="F29" s="23"/>
      <c r="G29" s="23"/>
      <c r="H29" s="23"/>
      <c r="I29" s="23"/>
      <c r="J29" s="23"/>
    </row>
    <row r="30" spans="1:24" ht="12" customHeight="1">
      <c r="A30" s="8" t="s">
        <v>64</v>
      </c>
      <c r="B30" s="10">
        <v>0.4</v>
      </c>
      <c r="C30" s="10">
        <v>0.1</v>
      </c>
      <c r="D30" s="10">
        <v>0.1</v>
      </c>
      <c r="E30" s="10">
        <v>-0.1</v>
      </c>
      <c r="F30" s="10">
        <v>-1.1000000000000001</v>
      </c>
      <c r="G30" s="10">
        <v>-1.5</v>
      </c>
      <c r="H30" s="10">
        <v>-0.1</v>
      </c>
      <c r="I30" s="10">
        <v>0.5</v>
      </c>
      <c r="J30" s="10">
        <v>-0.2</v>
      </c>
      <c r="P30" s="17"/>
      <c r="Q30" s="17"/>
      <c r="R30" s="17"/>
      <c r="S30" s="17"/>
      <c r="T30" s="17"/>
      <c r="U30" s="17"/>
      <c r="V30" s="17"/>
      <c r="W30" s="17"/>
      <c r="X30" s="17"/>
    </row>
    <row r="31" spans="1:24" ht="12" customHeight="1">
      <c r="A31" s="8" t="s">
        <v>65</v>
      </c>
      <c r="B31" s="10">
        <v>0</v>
      </c>
      <c r="C31" s="10">
        <v>0.6</v>
      </c>
      <c r="D31" s="10">
        <v>1.2</v>
      </c>
      <c r="E31" s="10">
        <v>0.7</v>
      </c>
      <c r="F31" s="10">
        <v>0.8</v>
      </c>
      <c r="G31" s="10">
        <v>1.3</v>
      </c>
      <c r="H31" s="10">
        <v>2.5</v>
      </c>
      <c r="I31" s="10">
        <v>1.3</v>
      </c>
      <c r="J31" s="10">
        <v>-0.1</v>
      </c>
      <c r="P31" s="17"/>
      <c r="Q31" s="17"/>
      <c r="R31" s="17"/>
      <c r="S31" s="17"/>
      <c r="T31" s="17"/>
      <c r="U31" s="17"/>
      <c r="V31" s="17"/>
      <c r="W31" s="17"/>
      <c r="X31" s="17"/>
    </row>
    <row r="32" spans="1:24" ht="12" customHeight="1">
      <c r="A32" s="8" t="s">
        <v>66</v>
      </c>
      <c r="B32" s="10">
        <v>0.7</v>
      </c>
      <c r="C32" s="10">
        <v>0.3</v>
      </c>
      <c r="D32" s="10">
        <v>0.1</v>
      </c>
      <c r="E32" s="10">
        <v>0.4</v>
      </c>
      <c r="F32" s="10">
        <v>0.6</v>
      </c>
      <c r="G32" s="10">
        <v>0.5</v>
      </c>
      <c r="H32" s="10">
        <v>0.5</v>
      </c>
      <c r="I32" s="10">
        <v>0.5</v>
      </c>
      <c r="J32" s="10">
        <v>0.3</v>
      </c>
      <c r="P32" s="17"/>
      <c r="Q32" s="17"/>
      <c r="R32" s="17"/>
      <c r="S32" s="17"/>
      <c r="T32" s="17"/>
      <c r="U32" s="17"/>
      <c r="V32" s="17"/>
      <c r="W32" s="17"/>
      <c r="X32" s="17"/>
    </row>
    <row r="33" spans="1:24" ht="12" customHeight="1">
      <c r="A33" s="8" t="s">
        <v>67</v>
      </c>
      <c r="B33" s="10">
        <v>0.5</v>
      </c>
      <c r="C33" s="10">
        <v>1.8</v>
      </c>
      <c r="D33" s="10">
        <v>1.9</v>
      </c>
      <c r="E33" s="10">
        <v>1</v>
      </c>
      <c r="F33" s="10">
        <v>0.6</v>
      </c>
      <c r="G33" s="10">
        <v>1.7</v>
      </c>
      <c r="H33" s="10">
        <v>1.1000000000000001</v>
      </c>
      <c r="I33" s="10">
        <v>-0.1</v>
      </c>
      <c r="J33" s="10">
        <v>0.3</v>
      </c>
      <c r="P33" s="17"/>
      <c r="Q33" s="17"/>
      <c r="R33" s="17"/>
      <c r="S33" s="17"/>
      <c r="T33" s="17"/>
      <c r="U33" s="17"/>
      <c r="V33" s="17"/>
      <c r="W33" s="17"/>
      <c r="X33" s="17"/>
    </row>
    <row r="34" spans="1:24" ht="12" customHeight="1">
      <c r="A34" s="8" t="s">
        <v>68</v>
      </c>
      <c r="B34" s="10">
        <v>2.1</v>
      </c>
      <c r="C34" s="10">
        <v>1.7</v>
      </c>
      <c r="D34" s="10">
        <v>1</v>
      </c>
      <c r="E34" s="10">
        <v>0.5</v>
      </c>
      <c r="F34" s="10">
        <v>0.4</v>
      </c>
      <c r="G34" s="10">
        <v>0.5</v>
      </c>
      <c r="H34" s="10">
        <v>0.9</v>
      </c>
      <c r="I34" s="10">
        <v>1.1000000000000001</v>
      </c>
      <c r="J34" s="10">
        <v>0.9</v>
      </c>
      <c r="P34" s="17"/>
      <c r="Q34" s="17"/>
      <c r="R34" s="17"/>
      <c r="S34" s="17"/>
      <c r="T34" s="17"/>
      <c r="U34" s="17"/>
      <c r="V34" s="17"/>
      <c r="W34" s="17"/>
      <c r="X34" s="17"/>
    </row>
    <row r="35" spans="1:24" ht="12" customHeight="1">
      <c r="A35" s="8" t="s">
        <v>69</v>
      </c>
      <c r="B35" s="10">
        <v>0.8</v>
      </c>
      <c r="C35" s="10">
        <v>0.5</v>
      </c>
      <c r="D35" s="10">
        <v>0.6</v>
      </c>
      <c r="E35" s="10">
        <v>1.1000000000000001</v>
      </c>
      <c r="F35" s="10">
        <v>1</v>
      </c>
      <c r="G35" s="10">
        <v>0.4</v>
      </c>
      <c r="H35" s="10">
        <v>0.2</v>
      </c>
      <c r="I35" s="10">
        <v>0.2</v>
      </c>
      <c r="J35" s="10">
        <v>0.4</v>
      </c>
      <c r="P35" s="17"/>
      <c r="Q35" s="17"/>
      <c r="R35" s="17"/>
      <c r="S35" s="17"/>
      <c r="T35" s="17"/>
      <c r="U35" s="17"/>
      <c r="V35" s="17"/>
      <c r="W35" s="17"/>
      <c r="X35" s="17"/>
    </row>
    <row r="36" spans="1:24" ht="12" customHeight="1">
      <c r="A36" s="8" t="s">
        <v>70</v>
      </c>
      <c r="B36" s="10">
        <v>1.3</v>
      </c>
      <c r="C36" s="10">
        <v>1.1000000000000001</v>
      </c>
      <c r="D36" s="10">
        <v>0.4</v>
      </c>
      <c r="E36" s="10">
        <v>0.2</v>
      </c>
      <c r="F36" s="10">
        <v>0.4</v>
      </c>
      <c r="G36" s="10">
        <v>0.3</v>
      </c>
      <c r="H36" s="10">
        <v>0.3</v>
      </c>
      <c r="I36" s="10">
        <v>0.4</v>
      </c>
      <c r="J36" s="10">
        <v>0.3</v>
      </c>
      <c r="P36" s="17"/>
      <c r="Q36" s="17"/>
      <c r="R36" s="17"/>
      <c r="S36" s="17"/>
      <c r="T36" s="17"/>
      <c r="U36" s="17"/>
      <c r="V36" s="17"/>
      <c r="W36" s="17"/>
      <c r="X36" s="17"/>
    </row>
    <row r="37" spans="1:24" ht="12" customHeight="1">
      <c r="A37" s="8" t="s">
        <v>71</v>
      </c>
      <c r="B37" s="10">
        <v>1</v>
      </c>
      <c r="C37" s="10">
        <v>-1.3</v>
      </c>
      <c r="D37" s="10">
        <v>-2.1</v>
      </c>
      <c r="E37" s="10">
        <v>-0.1</v>
      </c>
      <c r="F37" s="10">
        <v>1.9</v>
      </c>
      <c r="G37" s="10">
        <v>2.9</v>
      </c>
      <c r="H37" s="10">
        <v>3</v>
      </c>
      <c r="I37" s="10">
        <v>1.8</v>
      </c>
      <c r="J37" s="10">
        <v>0.1</v>
      </c>
      <c r="P37" s="17"/>
      <c r="Q37" s="17"/>
      <c r="R37" s="17"/>
      <c r="S37" s="17"/>
      <c r="T37" s="17"/>
      <c r="U37" s="17"/>
      <c r="V37" s="17"/>
      <c r="W37" s="17"/>
      <c r="X37" s="17"/>
    </row>
    <row r="38" spans="1:24" ht="12" customHeight="1">
      <c r="A38" s="8" t="s">
        <v>72</v>
      </c>
      <c r="B38" s="10">
        <v>0.8</v>
      </c>
      <c r="C38" s="10">
        <v>0.6</v>
      </c>
      <c r="D38" s="10">
        <v>0.2</v>
      </c>
      <c r="E38" s="10">
        <v>0.9</v>
      </c>
      <c r="F38" s="10">
        <v>1.8</v>
      </c>
      <c r="G38" s="10">
        <v>1.4</v>
      </c>
      <c r="H38" s="10">
        <v>1.7</v>
      </c>
      <c r="I38" s="10">
        <v>2.2000000000000002</v>
      </c>
      <c r="J38" s="10">
        <v>1.3</v>
      </c>
      <c r="P38" s="17"/>
      <c r="Q38" s="17"/>
      <c r="R38" s="17"/>
      <c r="S38" s="17"/>
      <c r="T38" s="17"/>
      <c r="U38" s="17"/>
      <c r="V38" s="17"/>
      <c r="W38" s="17"/>
      <c r="X38" s="17"/>
    </row>
    <row r="39" spans="1:24" ht="12" customHeight="1">
      <c r="A39" s="8" t="s">
        <v>73</v>
      </c>
      <c r="B39" s="10">
        <v>-1.1000000000000001</v>
      </c>
      <c r="C39" s="10">
        <v>-1.7</v>
      </c>
      <c r="D39" s="10">
        <v>0.4</v>
      </c>
      <c r="E39" s="10">
        <v>2.4</v>
      </c>
      <c r="F39" s="10">
        <v>2.1</v>
      </c>
      <c r="G39" s="10">
        <v>1</v>
      </c>
      <c r="H39" s="10">
        <v>0.8</v>
      </c>
      <c r="I39" s="10">
        <v>0.9</v>
      </c>
      <c r="J39" s="10">
        <v>0</v>
      </c>
      <c r="P39" s="17"/>
      <c r="Q39" s="17"/>
      <c r="R39" s="17"/>
      <c r="S39" s="17"/>
      <c r="T39" s="17"/>
      <c r="U39" s="17"/>
      <c r="V39" s="17"/>
      <c r="W39" s="17"/>
      <c r="X39" s="17"/>
    </row>
    <row r="40" spans="1:24" ht="12" customHeight="1">
      <c r="A40" s="8" t="s">
        <v>74</v>
      </c>
      <c r="B40" s="10">
        <v>1.8</v>
      </c>
      <c r="C40" s="10">
        <v>2</v>
      </c>
      <c r="D40" s="10">
        <v>1.1000000000000001</v>
      </c>
      <c r="E40" s="10">
        <v>0.7</v>
      </c>
      <c r="F40" s="10">
        <v>1</v>
      </c>
      <c r="G40" s="10">
        <v>0.9</v>
      </c>
      <c r="H40" s="10">
        <v>1.1000000000000001</v>
      </c>
      <c r="I40" s="10">
        <v>1.1000000000000001</v>
      </c>
      <c r="J40" s="10">
        <v>0.7</v>
      </c>
      <c r="P40" s="17"/>
      <c r="Q40" s="17"/>
      <c r="R40" s="17"/>
      <c r="S40" s="17"/>
      <c r="T40" s="17"/>
      <c r="U40" s="17"/>
      <c r="V40" s="17"/>
      <c r="W40" s="17"/>
      <c r="X40" s="17"/>
    </row>
    <row r="41" spans="1:24" ht="12" customHeight="1">
      <c r="A41" s="8" t="s">
        <v>75</v>
      </c>
      <c r="B41" s="10">
        <v>1.5</v>
      </c>
      <c r="C41" s="10">
        <v>0.1</v>
      </c>
      <c r="D41" s="10">
        <v>0.1</v>
      </c>
      <c r="E41" s="10">
        <v>1.1000000000000001</v>
      </c>
      <c r="F41" s="10">
        <v>1.4</v>
      </c>
      <c r="G41" s="10">
        <v>0.8</v>
      </c>
      <c r="H41" s="10">
        <v>0.4</v>
      </c>
      <c r="I41" s="10">
        <v>0.3</v>
      </c>
      <c r="J41" s="10">
        <v>0.7</v>
      </c>
      <c r="P41" s="17"/>
      <c r="Q41" s="17"/>
      <c r="R41" s="17"/>
      <c r="S41" s="17"/>
      <c r="T41" s="17"/>
      <c r="U41" s="17"/>
      <c r="V41" s="17"/>
      <c r="W41" s="17"/>
      <c r="X41" s="17"/>
    </row>
    <row r="42" spans="1:24" ht="12" customHeight="1">
      <c r="A42" s="8" t="s">
        <v>76</v>
      </c>
      <c r="B42" s="10">
        <v>2.7</v>
      </c>
      <c r="C42" s="10">
        <v>2.1</v>
      </c>
      <c r="D42" s="10">
        <v>1.6</v>
      </c>
      <c r="E42" s="10">
        <v>1.2</v>
      </c>
      <c r="F42" s="10">
        <v>0.9</v>
      </c>
      <c r="G42" s="10">
        <v>0.8</v>
      </c>
      <c r="H42" s="10">
        <v>0.5</v>
      </c>
      <c r="I42" s="10">
        <v>-0.2</v>
      </c>
      <c r="J42" s="10">
        <v>-0.1</v>
      </c>
      <c r="P42" s="17"/>
      <c r="Q42" s="17"/>
      <c r="R42" s="17"/>
      <c r="S42" s="17"/>
      <c r="T42" s="17"/>
      <c r="U42" s="17"/>
      <c r="V42" s="17"/>
      <c r="W42" s="17"/>
      <c r="X42" s="17"/>
    </row>
    <row r="43" spans="1:24" ht="12" customHeight="1">
      <c r="A43" s="8" t="s">
        <v>77</v>
      </c>
      <c r="B43" s="10">
        <v>2.8</v>
      </c>
      <c r="C43" s="10">
        <v>1.1000000000000001</v>
      </c>
      <c r="D43" s="10">
        <v>-0.7</v>
      </c>
      <c r="E43" s="10">
        <v>-0.2</v>
      </c>
      <c r="F43" s="10">
        <v>1.2</v>
      </c>
      <c r="G43" s="10">
        <v>1.8</v>
      </c>
      <c r="H43" s="10">
        <v>1.6</v>
      </c>
      <c r="I43" s="10">
        <v>0.4</v>
      </c>
      <c r="J43" s="10">
        <v>-0.7</v>
      </c>
      <c r="P43" s="17"/>
      <c r="Q43" s="17"/>
      <c r="R43" s="17"/>
      <c r="S43" s="17"/>
      <c r="T43" s="17"/>
      <c r="U43" s="17"/>
      <c r="V43" s="17"/>
      <c r="W43" s="17"/>
      <c r="X43" s="17"/>
    </row>
    <row r="44" spans="1:24" ht="12" customHeight="1">
      <c r="A44" s="8" t="s">
        <v>78</v>
      </c>
      <c r="B44" s="10">
        <v>0.9</v>
      </c>
      <c r="C44" s="10">
        <v>2</v>
      </c>
      <c r="D44" s="10">
        <v>0.8</v>
      </c>
      <c r="E44" s="10">
        <v>-0.4</v>
      </c>
      <c r="F44" s="10">
        <v>0.4</v>
      </c>
      <c r="G44" s="10">
        <v>1.3</v>
      </c>
      <c r="H44" s="10">
        <v>1.5</v>
      </c>
      <c r="I44" s="10">
        <v>1.4</v>
      </c>
      <c r="J44" s="10">
        <v>1.6</v>
      </c>
      <c r="P44" s="17"/>
      <c r="Q44" s="17"/>
      <c r="R44" s="17"/>
      <c r="S44" s="17"/>
      <c r="T44" s="17"/>
      <c r="U44" s="17"/>
      <c r="V44" s="17"/>
      <c r="W44" s="17"/>
      <c r="X44" s="17"/>
    </row>
    <row r="45" spans="1:24" ht="12" customHeight="1">
      <c r="A45" s="8" t="s">
        <v>79</v>
      </c>
      <c r="B45" s="10">
        <v>-0.5</v>
      </c>
      <c r="C45" s="10">
        <v>0</v>
      </c>
      <c r="D45" s="10">
        <v>0</v>
      </c>
      <c r="E45" s="10">
        <v>0</v>
      </c>
      <c r="F45" s="10">
        <v>0.2</v>
      </c>
      <c r="G45" s="10">
        <v>0.7</v>
      </c>
      <c r="H45" s="10">
        <v>0.9</v>
      </c>
      <c r="I45" s="10">
        <v>0.6</v>
      </c>
      <c r="J45" s="10">
        <v>0.2</v>
      </c>
      <c r="P45" s="17"/>
      <c r="Q45" s="17"/>
      <c r="R45" s="17"/>
      <c r="S45" s="17"/>
      <c r="T45" s="17"/>
      <c r="U45" s="17"/>
      <c r="V45" s="17"/>
      <c r="W45" s="17"/>
      <c r="X45" s="17"/>
    </row>
    <row r="46" spans="1:24" ht="12" customHeight="1">
      <c r="A46" s="8" t="s">
        <v>80</v>
      </c>
      <c r="B46" s="10">
        <v>1.7</v>
      </c>
      <c r="C46" s="10">
        <v>0.4</v>
      </c>
      <c r="D46" s="10">
        <v>-0.2</v>
      </c>
      <c r="E46" s="10">
        <v>0.1</v>
      </c>
      <c r="F46" s="10">
        <v>0.3</v>
      </c>
      <c r="G46" s="10">
        <v>0.5</v>
      </c>
      <c r="H46" s="10">
        <v>1.2</v>
      </c>
      <c r="I46" s="10">
        <v>1.3</v>
      </c>
      <c r="J46" s="10">
        <v>1.1000000000000001</v>
      </c>
      <c r="P46" s="17"/>
      <c r="Q46" s="17"/>
      <c r="R46" s="17"/>
      <c r="S46" s="17"/>
      <c r="T46" s="17"/>
      <c r="U46" s="17"/>
      <c r="V46" s="17"/>
      <c r="W46" s="17"/>
      <c r="X46" s="17"/>
    </row>
    <row r="47" spans="1:24" ht="12" customHeight="1">
      <c r="A47" s="8" t="s">
        <v>81</v>
      </c>
      <c r="B47" s="10">
        <v>-1</v>
      </c>
      <c r="C47" s="10">
        <v>-2.5</v>
      </c>
      <c r="D47" s="10">
        <v>-1.6</v>
      </c>
      <c r="E47" s="10">
        <v>1</v>
      </c>
      <c r="F47" s="10">
        <v>2.2999999999999998</v>
      </c>
      <c r="G47" s="10">
        <v>2.2999999999999998</v>
      </c>
      <c r="H47" s="10">
        <v>2.2999999999999998</v>
      </c>
      <c r="I47" s="10">
        <v>2.7</v>
      </c>
      <c r="J47" s="10">
        <v>2.6</v>
      </c>
      <c r="P47" s="17"/>
      <c r="Q47" s="17"/>
      <c r="R47" s="17"/>
      <c r="S47" s="17"/>
      <c r="T47" s="17"/>
      <c r="U47" s="17"/>
      <c r="V47" s="17"/>
      <c r="W47" s="17"/>
      <c r="X47" s="17"/>
    </row>
    <row r="48" spans="1:24" ht="12" customHeight="1">
      <c r="A48" s="8" t="s">
        <v>82</v>
      </c>
      <c r="B48" s="10">
        <v>1.6</v>
      </c>
      <c r="C48" s="10">
        <v>1</v>
      </c>
      <c r="D48" s="10">
        <v>0.3</v>
      </c>
      <c r="E48" s="10">
        <v>0.3</v>
      </c>
      <c r="F48" s="10">
        <v>0.4</v>
      </c>
      <c r="G48" s="10">
        <v>0.5</v>
      </c>
      <c r="H48" s="10">
        <v>0.9</v>
      </c>
      <c r="I48" s="10">
        <v>1</v>
      </c>
      <c r="J48" s="10">
        <v>0.7</v>
      </c>
      <c r="P48" s="17"/>
      <c r="Q48" s="17"/>
      <c r="R48" s="17"/>
      <c r="S48" s="17"/>
      <c r="T48" s="17"/>
      <c r="U48" s="17"/>
      <c r="V48" s="17"/>
      <c r="W48" s="17"/>
      <c r="X48" s="17"/>
    </row>
    <row r="49" spans="1:24" ht="12" customHeight="1">
      <c r="A49" s="11" t="s">
        <v>83</v>
      </c>
      <c r="B49" s="12">
        <v>1.2</v>
      </c>
      <c r="C49" s="12">
        <v>0.7</v>
      </c>
      <c r="D49" s="12">
        <v>0.2</v>
      </c>
      <c r="E49" s="12">
        <v>0.4</v>
      </c>
      <c r="F49" s="12">
        <v>0.7</v>
      </c>
      <c r="G49" s="12">
        <v>0.8</v>
      </c>
      <c r="H49" s="12">
        <v>1</v>
      </c>
      <c r="I49" s="12">
        <v>0.9</v>
      </c>
      <c r="J49" s="12">
        <v>0.5</v>
      </c>
      <c r="P49" s="17"/>
      <c r="Q49" s="17"/>
      <c r="R49" s="17"/>
      <c r="S49" s="17"/>
      <c r="T49" s="17"/>
      <c r="U49" s="17"/>
      <c r="V49" s="17"/>
      <c r="W49" s="17"/>
      <c r="X49" s="17"/>
    </row>
    <row r="50" spans="1:24" ht="12" customHeight="1">
      <c r="A50" s="7"/>
    </row>
    <row r="51" spans="1:24" ht="12" customHeight="1">
      <c r="A51" s="18" t="s">
        <v>85</v>
      </c>
    </row>
  </sheetData>
  <mergeCells count="4">
    <mergeCell ref="A6:A7"/>
    <mergeCell ref="B6:J6"/>
    <mergeCell ref="A8:J8"/>
    <mergeCell ref="A29:J29"/>
  </mergeCells>
  <pageMargins left="0.7" right="0.7" top="0.75" bottom="0.75" header="0.3" footer="0.3"/>
  <pageSetup paperSize="9" orientation="portrait" horizontalDpi="300" verticalDpi="30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pageSetUpPr fitToPage="1"/>
  </sheetPr>
  <dimension ref="A1:J51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91</v>
      </c>
    </row>
    <row r="2" spans="1:10">
      <c r="A2" s="7"/>
    </row>
    <row r="3" spans="1:10">
      <c r="A3" s="3" t="s">
        <v>49</v>
      </c>
    </row>
    <row r="4" spans="1:10">
      <c r="A4" s="1" t="s">
        <v>92</v>
      </c>
    </row>
    <row r="5" spans="1:10">
      <c r="A5" s="7"/>
    </row>
    <row r="6" spans="1:10" ht="28.5" customHeight="1">
      <c r="A6" s="19" t="s">
        <v>51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93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64</v>
      </c>
      <c r="B9" s="9">
        <v>1259.8956920000001</v>
      </c>
      <c r="C9" s="9">
        <v>1393.1119020000001</v>
      </c>
      <c r="D9" s="9">
        <v>1372.303549</v>
      </c>
      <c r="E9" s="9">
        <v>1323.231401</v>
      </c>
      <c r="F9" s="9">
        <v>1323.4070919999999</v>
      </c>
      <c r="G9" s="9">
        <v>1435.2813450000001</v>
      </c>
      <c r="H9" s="9">
        <v>1424.8184530999999</v>
      </c>
      <c r="I9" s="9">
        <v>1371.9584190999999</v>
      </c>
      <c r="J9" s="9">
        <v>1370.3463217000001</v>
      </c>
    </row>
    <row r="10" spans="1:10" ht="12" customHeight="1">
      <c r="A10" s="8" t="s">
        <v>65</v>
      </c>
      <c r="B10" s="9">
        <v>141.9122429</v>
      </c>
      <c r="C10" s="9">
        <v>154.3404529</v>
      </c>
      <c r="D10" s="9">
        <v>150.40838289999999</v>
      </c>
      <c r="E10" s="9">
        <v>169.3710815</v>
      </c>
      <c r="F10" s="9">
        <v>155.21800809999999</v>
      </c>
      <c r="G10" s="9">
        <v>166.63798009999999</v>
      </c>
      <c r="H10" s="9">
        <v>167.15178599999999</v>
      </c>
      <c r="I10" s="9">
        <v>184.83652683</v>
      </c>
      <c r="J10" s="9">
        <v>166.17913136999999</v>
      </c>
    </row>
    <row r="11" spans="1:10" ht="12" customHeight="1">
      <c r="A11" s="8" t="s">
        <v>66</v>
      </c>
      <c r="B11" s="9">
        <v>4004.600954</v>
      </c>
      <c r="C11" s="9">
        <v>4276.381316</v>
      </c>
      <c r="D11" s="9">
        <v>4304.9884730000003</v>
      </c>
      <c r="E11" s="9">
        <v>4340.0173690000001</v>
      </c>
      <c r="F11" s="9">
        <v>4362.5557090000002</v>
      </c>
      <c r="G11" s="9">
        <v>4605.1053910000001</v>
      </c>
      <c r="H11" s="9">
        <v>4542.8775797999997</v>
      </c>
      <c r="I11" s="9">
        <v>4641.6169111999998</v>
      </c>
      <c r="J11" s="9">
        <v>4568.1111134000002</v>
      </c>
    </row>
    <row r="12" spans="1:10" ht="12" customHeight="1">
      <c r="A12" s="8" t="s">
        <v>67</v>
      </c>
      <c r="B12" s="9">
        <v>541.87223059999997</v>
      </c>
      <c r="C12" s="9">
        <v>508.22328859999999</v>
      </c>
      <c r="D12" s="9">
        <v>508.08588700000001</v>
      </c>
      <c r="E12" s="9">
        <v>516.36598059999994</v>
      </c>
      <c r="F12" s="9">
        <v>581.36995469999999</v>
      </c>
      <c r="G12" s="9">
        <v>553.21454419999998</v>
      </c>
      <c r="H12" s="9">
        <v>557.38925099000005</v>
      </c>
      <c r="I12" s="9">
        <v>562.85156026000004</v>
      </c>
      <c r="J12" s="9">
        <v>626.19947562000004</v>
      </c>
    </row>
    <row r="13" spans="1:10" ht="12" customHeight="1">
      <c r="A13" s="8" t="s">
        <v>68</v>
      </c>
      <c r="B13" s="9">
        <v>3122.5326920000002</v>
      </c>
      <c r="C13" s="9">
        <v>3415.2737529999999</v>
      </c>
      <c r="D13" s="9">
        <v>3321.09339</v>
      </c>
      <c r="E13" s="9">
        <v>3458.9893229999998</v>
      </c>
      <c r="F13" s="9">
        <v>3508.4435290000001</v>
      </c>
      <c r="G13" s="9">
        <v>3664.9030120000002</v>
      </c>
      <c r="H13" s="9">
        <v>3591.7597832000001</v>
      </c>
      <c r="I13" s="9">
        <v>3775.5244035000001</v>
      </c>
      <c r="J13" s="9">
        <v>3787.9716204000001</v>
      </c>
    </row>
    <row r="14" spans="1:10" ht="12" customHeight="1">
      <c r="A14" s="8" t="s">
        <v>69</v>
      </c>
      <c r="B14" s="9">
        <v>2039.681482</v>
      </c>
      <c r="C14" s="9">
        <v>2094.0716080000002</v>
      </c>
      <c r="D14" s="9">
        <v>2103.0573279999999</v>
      </c>
      <c r="E14" s="9">
        <v>2227.0101340000001</v>
      </c>
      <c r="F14" s="9">
        <v>2264.3588789999999</v>
      </c>
      <c r="G14" s="9">
        <v>2295.3714319999999</v>
      </c>
      <c r="H14" s="9">
        <v>2304.2862919999998</v>
      </c>
      <c r="I14" s="9">
        <v>2393.4669456000001</v>
      </c>
      <c r="J14" s="9">
        <v>2376.0748235999999</v>
      </c>
    </row>
    <row r="15" spans="1:10" ht="12" customHeight="1">
      <c r="A15" s="8" t="s">
        <v>70</v>
      </c>
      <c r="B15" s="9">
        <v>2358.849416</v>
      </c>
      <c r="C15" s="9">
        <v>2460.2589670000002</v>
      </c>
      <c r="D15" s="9">
        <v>2475.120046</v>
      </c>
      <c r="E15" s="9">
        <v>2439.7203060000002</v>
      </c>
      <c r="F15" s="9">
        <v>2471.6336660000002</v>
      </c>
      <c r="G15" s="9">
        <v>2596.2856149999998</v>
      </c>
      <c r="H15" s="9">
        <v>2584.0825380000001</v>
      </c>
      <c r="I15" s="9">
        <v>2577.8896768999998</v>
      </c>
      <c r="J15" s="9">
        <v>2597.4480183000001</v>
      </c>
    </row>
    <row r="16" spans="1:10" ht="12" customHeight="1">
      <c r="A16" s="8" t="s">
        <v>71</v>
      </c>
      <c r="B16" s="9">
        <v>1184.088062</v>
      </c>
      <c r="C16" s="9">
        <v>1227.2625740000001</v>
      </c>
      <c r="D16" s="9">
        <v>1246.871214</v>
      </c>
      <c r="E16" s="9">
        <v>1251.3923440000001</v>
      </c>
      <c r="F16" s="9">
        <v>1278.2586470000001</v>
      </c>
      <c r="G16" s="9">
        <v>1377.330543</v>
      </c>
      <c r="H16" s="9">
        <v>1442.4516728999999</v>
      </c>
      <c r="I16" s="9">
        <v>1428.9765784000001</v>
      </c>
      <c r="J16" s="9">
        <v>1429.4368899000001</v>
      </c>
    </row>
    <row r="17" spans="1:10" ht="12" customHeight="1">
      <c r="A17" s="8" t="s">
        <v>72</v>
      </c>
      <c r="B17" s="9">
        <v>1536.0276080000001</v>
      </c>
      <c r="C17" s="9">
        <v>1630.745991</v>
      </c>
      <c r="D17" s="9">
        <v>1633.3568290000001</v>
      </c>
      <c r="E17" s="9">
        <v>1687.8935550000001</v>
      </c>
      <c r="F17" s="9">
        <v>1797.7138480000001</v>
      </c>
      <c r="G17" s="9">
        <v>1814.8634890000001</v>
      </c>
      <c r="H17" s="9">
        <v>1868.7563875999999</v>
      </c>
      <c r="I17" s="9">
        <v>1938.6901161999999</v>
      </c>
      <c r="J17" s="9">
        <v>2056.354863</v>
      </c>
    </row>
    <row r="18" spans="1:10" ht="12" customHeight="1">
      <c r="A18" s="8" t="s">
        <v>73</v>
      </c>
      <c r="B18" s="9">
        <v>707.30840450000005</v>
      </c>
      <c r="C18" s="9">
        <v>676.01338659999999</v>
      </c>
      <c r="D18" s="9">
        <v>684.48678640000003</v>
      </c>
      <c r="E18" s="9">
        <v>694.3009333</v>
      </c>
      <c r="F18" s="9">
        <v>763.47807669999997</v>
      </c>
      <c r="G18" s="9">
        <v>741.80139020000001</v>
      </c>
      <c r="H18" s="9">
        <v>748.97476675999997</v>
      </c>
      <c r="I18" s="9">
        <v>762.9403509</v>
      </c>
      <c r="J18" s="9">
        <v>812.55927979000001</v>
      </c>
    </row>
    <row r="19" spans="1:10" ht="12" customHeight="1">
      <c r="A19" s="8" t="s">
        <v>74</v>
      </c>
      <c r="B19" s="9">
        <v>1867.4999379999999</v>
      </c>
      <c r="C19" s="9">
        <v>1886.3868440000001</v>
      </c>
      <c r="D19" s="9">
        <v>1857.1225380000001</v>
      </c>
      <c r="E19" s="9">
        <v>1889.135548</v>
      </c>
      <c r="F19" s="9">
        <v>2014.3003409999999</v>
      </c>
      <c r="G19" s="9">
        <v>2192.2028679999999</v>
      </c>
      <c r="H19" s="9">
        <v>2017.6752336</v>
      </c>
      <c r="I19" s="9">
        <v>2050.5541963000001</v>
      </c>
      <c r="J19" s="9">
        <v>2139.777928</v>
      </c>
    </row>
    <row r="20" spans="1:10" ht="12" customHeight="1">
      <c r="A20" s="8" t="s">
        <v>75</v>
      </c>
      <c r="B20" s="9">
        <v>594.34029610000005</v>
      </c>
      <c r="C20" s="9">
        <v>638.41671770000005</v>
      </c>
      <c r="D20" s="9">
        <v>735.80509159999997</v>
      </c>
      <c r="E20" s="9">
        <v>671.37658699999997</v>
      </c>
      <c r="F20" s="9">
        <v>666.23914179999997</v>
      </c>
      <c r="G20" s="9">
        <v>698.42821289999995</v>
      </c>
      <c r="H20" s="9">
        <v>676.44136791000005</v>
      </c>
      <c r="I20" s="9">
        <v>715.13170416000003</v>
      </c>
      <c r="J20" s="9">
        <v>703.00406669999995</v>
      </c>
    </row>
    <row r="21" spans="1:10" ht="12" customHeight="1">
      <c r="A21" s="8" t="s">
        <v>76</v>
      </c>
      <c r="B21" s="9">
        <v>3729.1046369999999</v>
      </c>
      <c r="C21" s="9">
        <v>3952.442571</v>
      </c>
      <c r="D21" s="9">
        <v>3922.5913420000002</v>
      </c>
      <c r="E21" s="9">
        <v>4231.405264</v>
      </c>
      <c r="F21" s="9">
        <v>4290.0057100000004</v>
      </c>
      <c r="G21" s="9">
        <v>4327.9789110000002</v>
      </c>
      <c r="H21" s="9">
        <v>4302.2877515999999</v>
      </c>
      <c r="I21" s="9">
        <v>4535.3547374</v>
      </c>
      <c r="J21" s="9">
        <v>4440.8740630000002</v>
      </c>
    </row>
    <row r="22" spans="1:10" ht="12" customHeight="1">
      <c r="A22" s="8" t="s">
        <v>77</v>
      </c>
      <c r="B22" s="9">
        <v>1245.509217</v>
      </c>
      <c r="C22" s="9">
        <v>1340.820649</v>
      </c>
      <c r="D22" s="9">
        <v>1331.873065</v>
      </c>
      <c r="E22" s="9">
        <v>1478.3590380000001</v>
      </c>
      <c r="F22" s="9">
        <v>1414.884951</v>
      </c>
      <c r="G22" s="9">
        <v>1472.2558899999999</v>
      </c>
      <c r="H22" s="9">
        <v>1467.7675396</v>
      </c>
      <c r="I22" s="9">
        <v>1629.703898</v>
      </c>
      <c r="J22" s="9">
        <v>1513.6511487</v>
      </c>
    </row>
    <row r="23" spans="1:10" ht="12" customHeight="1">
      <c r="A23" s="8" t="s">
        <v>78</v>
      </c>
      <c r="B23" s="9">
        <v>3369.0494699999999</v>
      </c>
      <c r="C23" s="9">
        <v>3272.889064</v>
      </c>
      <c r="D23" s="9">
        <v>3398.8682050000002</v>
      </c>
      <c r="E23" s="9">
        <v>3258.1566549999998</v>
      </c>
      <c r="F23" s="9">
        <v>3575.9480530000001</v>
      </c>
      <c r="G23" s="9">
        <v>3511.1120700000001</v>
      </c>
      <c r="H23" s="9">
        <v>3686.1547396999999</v>
      </c>
      <c r="I23" s="9">
        <v>3708.5217041000001</v>
      </c>
      <c r="J23" s="9">
        <v>4037.2900561000001</v>
      </c>
    </row>
    <row r="24" spans="1:10" ht="12" customHeight="1">
      <c r="A24" s="8" t="s">
        <v>79</v>
      </c>
      <c r="B24" s="9">
        <v>2845.835251</v>
      </c>
      <c r="C24" s="9">
        <v>3288.5490279999999</v>
      </c>
      <c r="D24" s="9">
        <v>2712.0409500000001</v>
      </c>
      <c r="E24" s="9">
        <v>3228.7505540000002</v>
      </c>
      <c r="F24" s="9">
        <v>2931.7510459999999</v>
      </c>
      <c r="G24" s="9">
        <v>3382.1490899999999</v>
      </c>
      <c r="H24" s="9">
        <v>2840.9632132000002</v>
      </c>
      <c r="I24" s="9">
        <v>3431.4138677999999</v>
      </c>
      <c r="J24" s="9">
        <v>3423.6569003999998</v>
      </c>
    </row>
    <row r="25" spans="1:10" ht="12" customHeight="1">
      <c r="A25" s="8" t="s">
        <v>80</v>
      </c>
      <c r="B25" s="9">
        <v>4110.4830570000004</v>
      </c>
      <c r="C25" s="9">
        <v>4533.4878719999997</v>
      </c>
      <c r="D25" s="9">
        <v>4363.2573309999998</v>
      </c>
      <c r="E25" s="9">
        <v>4457.5565690000003</v>
      </c>
      <c r="F25" s="9">
        <v>4600.5074539999996</v>
      </c>
      <c r="G25" s="9">
        <v>4652.1224069999998</v>
      </c>
      <c r="H25" s="9">
        <v>5061.8062078000003</v>
      </c>
      <c r="I25" s="9">
        <v>4914.9201942999998</v>
      </c>
      <c r="J25" s="9">
        <v>5350.9547921000003</v>
      </c>
    </row>
    <row r="26" spans="1:10" ht="12" customHeight="1">
      <c r="A26" s="8" t="s">
        <v>81</v>
      </c>
      <c r="B26" s="9">
        <v>503.9751895</v>
      </c>
      <c r="C26" s="9">
        <v>478.3541912</v>
      </c>
      <c r="D26" s="9">
        <v>471.34608409999998</v>
      </c>
      <c r="E26" s="9">
        <v>468.27463390000003</v>
      </c>
      <c r="F26" s="9">
        <v>519.79731079999999</v>
      </c>
      <c r="G26" s="9">
        <v>539.35781850000001</v>
      </c>
      <c r="H26" s="9">
        <v>511.50999143000001</v>
      </c>
      <c r="I26" s="9">
        <v>534.40047447999996</v>
      </c>
      <c r="J26" s="9">
        <v>601.79104135</v>
      </c>
    </row>
    <row r="27" spans="1:10" ht="12" customHeight="1">
      <c r="A27" s="8" t="s">
        <v>82</v>
      </c>
      <c r="B27" s="9">
        <v>911.58907309999995</v>
      </c>
      <c r="C27" s="9">
        <v>966.39312180000002</v>
      </c>
      <c r="D27" s="9">
        <v>951.81997039999999</v>
      </c>
      <c r="E27" s="9">
        <v>981.02180050000004</v>
      </c>
      <c r="F27" s="9">
        <v>1013.909363</v>
      </c>
      <c r="G27" s="9">
        <v>1041.9346929999999</v>
      </c>
      <c r="H27" s="9">
        <v>1031.9457404</v>
      </c>
      <c r="I27" s="9">
        <v>1071.0944708</v>
      </c>
      <c r="J27" s="9">
        <v>1093.1801049999999</v>
      </c>
    </row>
    <row r="28" spans="1:10" ht="12" customHeight="1">
      <c r="A28" s="8" t="s">
        <v>83</v>
      </c>
      <c r="B28" s="9">
        <v>36074.154909999997</v>
      </c>
      <c r="C28" s="9">
        <v>38193.423300000002</v>
      </c>
      <c r="D28" s="9">
        <v>37544.496460000002</v>
      </c>
      <c r="E28" s="9">
        <v>38772.329080000003</v>
      </c>
      <c r="F28" s="9">
        <v>39533.780780000001</v>
      </c>
      <c r="G28" s="9">
        <v>41068.3367</v>
      </c>
      <c r="H28" s="9">
        <v>40829.100295999997</v>
      </c>
      <c r="I28" s="9">
        <v>42229.846736</v>
      </c>
      <c r="J28" s="9">
        <v>43094.861639000002</v>
      </c>
    </row>
    <row r="29" spans="1:10" ht="12" customHeight="1">
      <c r="A29" s="20" t="s">
        <v>84</v>
      </c>
      <c r="B29" s="23"/>
      <c r="C29" s="23"/>
      <c r="D29" s="23"/>
      <c r="E29" s="23"/>
      <c r="F29" s="23"/>
      <c r="G29" s="23"/>
      <c r="H29" s="23"/>
      <c r="I29" s="23"/>
      <c r="J29" s="23"/>
    </row>
    <row r="30" spans="1:10" ht="12" customHeight="1">
      <c r="A30" s="8" t="s">
        <v>64</v>
      </c>
      <c r="B30" s="10">
        <v>4</v>
      </c>
      <c r="C30" s="10">
        <v>5.7</v>
      </c>
      <c r="D30" s="10">
        <v>7.4</v>
      </c>
      <c r="E30" s="10">
        <v>7.1</v>
      </c>
      <c r="F30" s="10">
        <v>5</v>
      </c>
      <c r="G30" s="10">
        <v>3</v>
      </c>
      <c r="H30" s="10">
        <v>3.8</v>
      </c>
      <c r="I30" s="10">
        <v>3.7</v>
      </c>
      <c r="J30" s="10">
        <v>3.5</v>
      </c>
    </row>
    <row r="31" spans="1:10" ht="12" customHeight="1">
      <c r="A31" s="8" t="s">
        <v>65</v>
      </c>
      <c r="B31" s="10">
        <v>-2.2000000000000002</v>
      </c>
      <c r="C31" s="10">
        <v>10.7</v>
      </c>
      <c r="D31" s="10">
        <v>-1.7</v>
      </c>
      <c r="E31" s="10">
        <v>16.5</v>
      </c>
      <c r="F31" s="10">
        <v>9.4</v>
      </c>
      <c r="G31" s="10">
        <v>8</v>
      </c>
      <c r="H31" s="10">
        <v>11.1</v>
      </c>
      <c r="I31" s="10">
        <v>9.1</v>
      </c>
      <c r="J31" s="10">
        <v>7.1</v>
      </c>
    </row>
    <row r="32" spans="1:10" ht="12" customHeight="1">
      <c r="A32" s="8" t="s">
        <v>66</v>
      </c>
      <c r="B32" s="10">
        <v>4.7</v>
      </c>
      <c r="C32" s="10">
        <v>7.5</v>
      </c>
      <c r="D32" s="10">
        <v>7.9</v>
      </c>
      <c r="E32" s="10">
        <v>5.5</v>
      </c>
      <c r="F32" s="10">
        <v>8.9</v>
      </c>
      <c r="G32" s="10">
        <v>7.7</v>
      </c>
      <c r="H32" s="10">
        <v>5.5</v>
      </c>
      <c r="I32" s="10">
        <v>6.9</v>
      </c>
      <c r="J32" s="10">
        <v>4.7</v>
      </c>
    </row>
    <row r="33" spans="1:10" ht="12" customHeight="1">
      <c r="A33" s="8" t="s">
        <v>67</v>
      </c>
      <c r="B33" s="10">
        <v>8.9</v>
      </c>
      <c r="C33" s="10">
        <v>11.7</v>
      </c>
      <c r="D33" s="10">
        <v>5.6</v>
      </c>
      <c r="E33" s="10">
        <v>10.8</v>
      </c>
      <c r="F33" s="10">
        <v>7.3</v>
      </c>
      <c r="G33" s="10">
        <v>8.9</v>
      </c>
      <c r="H33" s="10">
        <v>9.6999999999999993</v>
      </c>
      <c r="I33" s="10">
        <v>9</v>
      </c>
      <c r="J33" s="10">
        <v>7.7</v>
      </c>
    </row>
    <row r="34" spans="1:10" ht="12" customHeight="1">
      <c r="A34" s="8" t="s">
        <v>68</v>
      </c>
      <c r="B34" s="10">
        <v>7.5</v>
      </c>
      <c r="C34" s="10">
        <v>14.5</v>
      </c>
      <c r="D34" s="10">
        <v>13.6</v>
      </c>
      <c r="E34" s="10">
        <v>10.1</v>
      </c>
      <c r="F34" s="10">
        <v>12.4</v>
      </c>
      <c r="G34" s="10">
        <v>7.3</v>
      </c>
      <c r="H34" s="10">
        <v>8.1</v>
      </c>
      <c r="I34" s="10">
        <v>9.1999999999999993</v>
      </c>
      <c r="J34" s="10">
        <v>8</v>
      </c>
    </row>
    <row r="35" spans="1:10" ht="12" customHeight="1">
      <c r="A35" s="8" t="s">
        <v>69</v>
      </c>
      <c r="B35" s="10">
        <v>7.8</v>
      </c>
      <c r="C35" s="10">
        <v>9.1</v>
      </c>
      <c r="D35" s="10">
        <v>7.8</v>
      </c>
      <c r="E35" s="10">
        <v>11.4</v>
      </c>
      <c r="F35" s="10">
        <v>11</v>
      </c>
      <c r="G35" s="10">
        <v>9.6</v>
      </c>
      <c r="H35" s="10">
        <v>9.6</v>
      </c>
      <c r="I35" s="10">
        <v>7.5</v>
      </c>
      <c r="J35" s="10">
        <v>4.9000000000000004</v>
      </c>
    </row>
    <row r="36" spans="1:10" ht="12" customHeight="1">
      <c r="A36" s="8" t="s">
        <v>70</v>
      </c>
      <c r="B36" s="10">
        <v>8.5</v>
      </c>
      <c r="C36" s="10">
        <v>9.5</v>
      </c>
      <c r="D36" s="10">
        <v>9.3000000000000007</v>
      </c>
      <c r="E36" s="10">
        <v>6.4</v>
      </c>
      <c r="F36" s="10">
        <v>4.8</v>
      </c>
      <c r="G36" s="10">
        <v>5.5</v>
      </c>
      <c r="H36" s="10">
        <v>4.4000000000000004</v>
      </c>
      <c r="I36" s="10">
        <v>5.7</v>
      </c>
      <c r="J36" s="10">
        <v>5.0999999999999996</v>
      </c>
    </row>
    <row r="37" spans="1:10" ht="12" customHeight="1">
      <c r="A37" s="8" t="s">
        <v>71</v>
      </c>
      <c r="B37" s="10">
        <v>7.9</v>
      </c>
      <c r="C37" s="10">
        <v>6.3</v>
      </c>
      <c r="D37" s="10">
        <v>7.3</v>
      </c>
      <c r="E37" s="10">
        <v>0.7</v>
      </c>
      <c r="F37" s="10">
        <v>8</v>
      </c>
      <c r="G37" s="10">
        <v>12.2</v>
      </c>
      <c r="H37" s="10">
        <v>15.7</v>
      </c>
      <c r="I37" s="10">
        <v>14.2</v>
      </c>
      <c r="J37" s="10">
        <v>11.8</v>
      </c>
    </row>
    <row r="38" spans="1:10" ht="12" customHeight="1">
      <c r="A38" s="8" t="s">
        <v>72</v>
      </c>
      <c r="B38" s="10">
        <v>0</v>
      </c>
      <c r="C38" s="10">
        <v>7.7</v>
      </c>
      <c r="D38" s="10">
        <v>13.1</v>
      </c>
      <c r="E38" s="10">
        <v>13.3</v>
      </c>
      <c r="F38" s="10">
        <v>17</v>
      </c>
      <c r="G38" s="10">
        <v>11.3</v>
      </c>
      <c r="H38" s="10">
        <v>14.4</v>
      </c>
      <c r="I38" s="10">
        <v>14.9</v>
      </c>
      <c r="J38" s="10">
        <v>14.4</v>
      </c>
    </row>
    <row r="39" spans="1:10" ht="12" customHeight="1">
      <c r="A39" s="8" t="s">
        <v>73</v>
      </c>
      <c r="B39" s="10">
        <v>11.6</v>
      </c>
      <c r="C39" s="10">
        <v>6.8</v>
      </c>
      <c r="D39" s="10">
        <v>8.1</v>
      </c>
      <c r="E39" s="10">
        <v>6.1</v>
      </c>
      <c r="F39" s="10">
        <v>7.9</v>
      </c>
      <c r="G39" s="10">
        <v>9.6999999999999993</v>
      </c>
      <c r="H39" s="10">
        <v>9.4</v>
      </c>
      <c r="I39" s="10">
        <v>9.9</v>
      </c>
      <c r="J39" s="10">
        <v>6.4</v>
      </c>
    </row>
    <row r="40" spans="1:10" ht="12" customHeight="1">
      <c r="A40" s="8" t="s">
        <v>74</v>
      </c>
      <c r="B40" s="10">
        <v>14.9</v>
      </c>
      <c r="C40" s="10">
        <v>13.4</v>
      </c>
      <c r="D40" s="10">
        <v>13.3</v>
      </c>
      <c r="E40" s="10">
        <v>11.6</v>
      </c>
      <c r="F40" s="10">
        <v>7.9</v>
      </c>
      <c r="G40" s="10">
        <v>16.2</v>
      </c>
      <c r="H40" s="10">
        <v>8.6</v>
      </c>
      <c r="I40" s="10">
        <v>8.5</v>
      </c>
      <c r="J40" s="10">
        <v>6.2</v>
      </c>
    </row>
    <row r="41" spans="1:10" ht="12" customHeight="1">
      <c r="A41" s="8" t="s">
        <v>75</v>
      </c>
      <c r="B41" s="10">
        <v>12.6</v>
      </c>
      <c r="C41" s="10">
        <v>15.5</v>
      </c>
      <c r="D41" s="10">
        <v>29.3</v>
      </c>
      <c r="E41" s="10">
        <v>13.5</v>
      </c>
      <c r="F41" s="10">
        <v>12.1</v>
      </c>
      <c r="G41" s="10">
        <v>9.4</v>
      </c>
      <c r="H41" s="10">
        <v>-8.1</v>
      </c>
      <c r="I41" s="10">
        <v>6.5</v>
      </c>
      <c r="J41" s="10">
        <v>5.5</v>
      </c>
    </row>
    <row r="42" spans="1:10" ht="12" customHeight="1">
      <c r="A42" s="8" t="s">
        <v>76</v>
      </c>
      <c r="B42" s="10">
        <v>12.1</v>
      </c>
      <c r="C42" s="10">
        <v>15.8</v>
      </c>
      <c r="D42" s="10">
        <v>10.199999999999999</v>
      </c>
      <c r="E42" s="10">
        <v>16.5</v>
      </c>
      <c r="F42" s="10">
        <v>15</v>
      </c>
      <c r="G42" s="10">
        <v>9.5</v>
      </c>
      <c r="H42" s="10">
        <v>9.6999999999999993</v>
      </c>
      <c r="I42" s="10">
        <v>7.2</v>
      </c>
      <c r="J42" s="10">
        <v>3.5</v>
      </c>
    </row>
    <row r="43" spans="1:10" ht="12" customHeight="1">
      <c r="A43" s="8" t="s">
        <v>77</v>
      </c>
      <c r="B43" s="10">
        <v>9.6999999999999993</v>
      </c>
      <c r="C43" s="10">
        <v>16.899999999999999</v>
      </c>
      <c r="D43" s="10">
        <v>19.399999999999999</v>
      </c>
      <c r="E43" s="10">
        <v>11.9</v>
      </c>
      <c r="F43" s="10">
        <v>13.6</v>
      </c>
      <c r="G43" s="10">
        <v>9.8000000000000007</v>
      </c>
      <c r="H43" s="10">
        <v>10.199999999999999</v>
      </c>
      <c r="I43" s="10">
        <v>10.199999999999999</v>
      </c>
      <c r="J43" s="10">
        <v>7</v>
      </c>
    </row>
    <row r="44" spans="1:10" ht="12" customHeight="1">
      <c r="A44" s="8" t="s">
        <v>78</v>
      </c>
      <c r="B44" s="10">
        <v>8.5</v>
      </c>
      <c r="C44" s="10">
        <v>12.2</v>
      </c>
      <c r="D44" s="10">
        <v>6.9</v>
      </c>
      <c r="E44" s="10">
        <v>10.8</v>
      </c>
      <c r="F44" s="10">
        <v>6.1</v>
      </c>
      <c r="G44" s="10">
        <v>7.3</v>
      </c>
      <c r="H44" s="10">
        <v>8.5</v>
      </c>
      <c r="I44" s="10">
        <v>13.8</v>
      </c>
      <c r="J44" s="10">
        <v>12.9</v>
      </c>
    </row>
    <row r="45" spans="1:10" ht="12" customHeight="1">
      <c r="A45" s="8" t="s">
        <v>79</v>
      </c>
      <c r="B45" s="10">
        <v>-5.0999999999999996</v>
      </c>
      <c r="C45" s="10">
        <v>3.5</v>
      </c>
      <c r="D45" s="10">
        <v>3.9</v>
      </c>
      <c r="E45" s="10">
        <v>3.8</v>
      </c>
      <c r="F45" s="10">
        <v>3</v>
      </c>
      <c r="G45" s="10">
        <v>2.8</v>
      </c>
      <c r="H45" s="10">
        <v>4.8</v>
      </c>
      <c r="I45" s="10">
        <v>6.3</v>
      </c>
      <c r="J45" s="10">
        <v>16.8</v>
      </c>
    </row>
    <row r="46" spans="1:10" ht="12" customHeight="1">
      <c r="A46" s="8" t="s">
        <v>80</v>
      </c>
      <c r="B46" s="10">
        <v>5.4</v>
      </c>
      <c r="C46" s="10">
        <v>17.600000000000001</v>
      </c>
      <c r="D46" s="10">
        <v>13.2</v>
      </c>
      <c r="E46" s="10">
        <v>10.7</v>
      </c>
      <c r="F46" s="10">
        <v>11.9</v>
      </c>
      <c r="G46" s="10">
        <v>2.6</v>
      </c>
      <c r="H46" s="10">
        <v>16</v>
      </c>
      <c r="I46" s="10">
        <v>10.3</v>
      </c>
      <c r="J46" s="10">
        <v>16.3</v>
      </c>
    </row>
    <row r="47" spans="1:10" ht="12" customHeight="1">
      <c r="A47" s="8" t="s">
        <v>81</v>
      </c>
      <c r="B47" s="10">
        <v>5.7</v>
      </c>
      <c r="C47" s="10">
        <v>-2.9</v>
      </c>
      <c r="D47" s="10">
        <v>2.1</v>
      </c>
      <c r="E47" s="10">
        <v>1.2</v>
      </c>
      <c r="F47" s="10">
        <v>3.1</v>
      </c>
      <c r="G47" s="10">
        <v>12.8</v>
      </c>
      <c r="H47" s="10">
        <v>8.5</v>
      </c>
      <c r="I47" s="10">
        <v>14.1</v>
      </c>
      <c r="J47" s="10">
        <v>15.8</v>
      </c>
    </row>
    <row r="48" spans="1:10" ht="12" customHeight="1">
      <c r="A48" s="8" t="s">
        <v>82</v>
      </c>
      <c r="B48" s="10">
        <v>7.1</v>
      </c>
      <c r="C48" s="10">
        <v>11.9</v>
      </c>
      <c r="D48" s="10">
        <v>12.3</v>
      </c>
      <c r="E48" s="10">
        <v>9.1</v>
      </c>
      <c r="F48" s="10">
        <v>11.2</v>
      </c>
      <c r="G48" s="10">
        <v>7.8</v>
      </c>
      <c r="H48" s="10">
        <v>8.4</v>
      </c>
      <c r="I48" s="10">
        <v>9.1999999999999993</v>
      </c>
      <c r="J48" s="10">
        <v>7.8</v>
      </c>
    </row>
    <row r="49" spans="1:10" ht="12" customHeight="1">
      <c r="A49" s="11" t="s">
        <v>83</v>
      </c>
      <c r="B49" s="12">
        <v>6.5</v>
      </c>
      <c r="C49" s="12">
        <v>11</v>
      </c>
      <c r="D49" s="12">
        <v>10.1</v>
      </c>
      <c r="E49" s="12">
        <v>9.4</v>
      </c>
      <c r="F49" s="12">
        <v>9.6</v>
      </c>
      <c r="G49" s="12">
        <v>7.5</v>
      </c>
      <c r="H49" s="12">
        <v>8.6999999999999993</v>
      </c>
      <c r="I49" s="12">
        <v>8.9</v>
      </c>
      <c r="J49" s="12">
        <v>9</v>
      </c>
    </row>
    <row r="50" spans="1:10" ht="12" customHeight="1">
      <c r="A50" s="7"/>
    </row>
    <row r="51" spans="1:10" ht="12" customHeight="1">
      <c r="A51" s="18" t="s">
        <v>85</v>
      </c>
    </row>
  </sheetData>
  <mergeCells count="4">
    <mergeCell ref="A6:A7"/>
    <mergeCell ref="B6:J6"/>
    <mergeCell ref="A8:J8"/>
    <mergeCell ref="A29:J29"/>
  </mergeCells>
  <pageMargins left="0.7" right="0.7" top="0.75" bottom="0.75" header="0.3" footer="0.3"/>
  <pageSetup paperSize="9" orientation="portrait" horizontalDpi="300" verticalDpi="30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pageSetUpPr fitToPage="1"/>
  </sheetPr>
  <dimension ref="A1:J15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94</v>
      </c>
    </row>
    <row r="2" spans="1:10">
      <c r="A2" s="7"/>
    </row>
    <row r="3" spans="1:10">
      <c r="A3" s="3" t="s">
        <v>95</v>
      </c>
    </row>
    <row r="4" spans="1:10">
      <c r="A4" s="1" t="s">
        <v>50</v>
      </c>
    </row>
    <row r="5" spans="1:10">
      <c r="A5" s="7"/>
    </row>
    <row r="6" spans="1:10" ht="28.5" customHeight="1">
      <c r="A6" s="19" t="s">
        <v>96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97</v>
      </c>
      <c r="B9" s="9">
        <v>1082720.2080000001</v>
      </c>
      <c r="C9" s="9">
        <v>1109049.4750000001</v>
      </c>
      <c r="D9" s="9">
        <v>1104514.726</v>
      </c>
      <c r="E9" s="9">
        <v>1108538.5719999999</v>
      </c>
      <c r="F9" s="9">
        <v>1102742.257</v>
      </c>
      <c r="G9" s="9">
        <v>1122120.169</v>
      </c>
      <c r="H9" s="9">
        <v>1128326.1154</v>
      </c>
      <c r="I9" s="9">
        <v>1145081.7899</v>
      </c>
      <c r="J9" s="9">
        <v>1138291.9857999999</v>
      </c>
    </row>
    <row r="10" spans="1:10" ht="12" customHeight="1">
      <c r="A10" s="8" t="s">
        <v>98</v>
      </c>
      <c r="B10" s="9">
        <v>1081243.68</v>
      </c>
      <c r="C10" s="9">
        <v>1106755.513</v>
      </c>
      <c r="D10" s="9">
        <v>1091654.013</v>
      </c>
      <c r="E10" s="9">
        <v>1100404.6310000001</v>
      </c>
      <c r="F10" s="9">
        <v>1106596.618</v>
      </c>
      <c r="G10" s="9">
        <v>1134331.5900000001</v>
      </c>
      <c r="H10" s="9">
        <v>1129525.2893999999</v>
      </c>
      <c r="I10" s="9">
        <v>1144917.0573</v>
      </c>
      <c r="J10" s="9">
        <v>1138099.2842000001</v>
      </c>
    </row>
    <row r="11" spans="1:10" ht="12" customHeight="1">
      <c r="A11" s="20" t="s">
        <v>84</v>
      </c>
      <c r="B11" s="23"/>
      <c r="C11" s="23"/>
      <c r="D11" s="23"/>
      <c r="E11" s="23"/>
      <c r="F11" s="23"/>
      <c r="G11" s="23"/>
      <c r="H11" s="23"/>
      <c r="I11" s="23"/>
      <c r="J11" s="23"/>
    </row>
    <row r="12" spans="1:10" ht="12" customHeight="1">
      <c r="A12" s="8" t="s">
        <v>97</v>
      </c>
      <c r="B12" s="10">
        <v>2.2999999999999998</v>
      </c>
      <c r="C12" s="10">
        <v>3.4</v>
      </c>
      <c r="D12" s="10">
        <v>2.9</v>
      </c>
      <c r="E12" s="10">
        <v>2.2999999999999998</v>
      </c>
      <c r="F12" s="10">
        <v>1.8</v>
      </c>
      <c r="G12" s="10">
        <v>1.2</v>
      </c>
      <c r="H12" s="10">
        <v>2.2000000000000002</v>
      </c>
      <c r="I12" s="10">
        <v>3.3</v>
      </c>
      <c r="J12" s="10">
        <v>3.2</v>
      </c>
    </row>
    <row r="13" spans="1:10" ht="12" customHeight="1">
      <c r="A13" s="11" t="s">
        <v>98</v>
      </c>
      <c r="B13" s="12">
        <v>3.7</v>
      </c>
      <c r="C13" s="12">
        <v>3.9</v>
      </c>
      <c r="D13" s="12">
        <v>3.6</v>
      </c>
      <c r="E13" s="12">
        <v>2.4</v>
      </c>
      <c r="F13" s="12">
        <v>2.2999999999999998</v>
      </c>
      <c r="G13" s="12">
        <v>2.5</v>
      </c>
      <c r="H13" s="12">
        <v>3.5</v>
      </c>
      <c r="I13" s="12">
        <v>4</v>
      </c>
      <c r="J13" s="12">
        <v>2.8</v>
      </c>
    </row>
    <row r="14" spans="1:10" ht="12" customHeight="1">
      <c r="A14" s="7"/>
    </row>
    <row r="15" spans="1:10" ht="12" customHeight="1">
      <c r="A15" s="18" t="s">
        <v>85</v>
      </c>
    </row>
  </sheetData>
  <mergeCells count="4">
    <mergeCell ref="A6:A7"/>
    <mergeCell ref="B6:J6"/>
    <mergeCell ref="A8:J8"/>
    <mergeCell ref="A11:J11"/>
  </mergeCells>
  <pageMargins left="0.7" right="0.7" top="0.75" bottom="0.75" header="0.3" footer="0.3"/>
  <pageSetup paperSize="9" orientation="portrait" horizontalDpi="300" verticalDpi="30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J15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99</v>
      </c>
    </row>
    <row r="2" spans="1:10">
      <c r="A2" s="7"/>
    </row>
    <row r="3" spans="1:10">
      <c r="A3" s="3" t="s">
        <v>95</v>
      </c>
    </row>
    <row r="4" spans="1:10">
      <c r="A4" s="1" t="s">
        <v>92</v>
      </c>
    </row>
    <row r="5" spans="1:10">
      <c r="A5" s="7"/>
    </row>
    <row r="6" spans="1:10" ht="28.5" customHeight="1">
      <c r="A6" s="19" t="s">
        <v>96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93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97</v>
      </c>
      <c r="B9" s="9">
        <v>20743.722900000001</v>
      </c>
      <c r="C9" s="9">
        <v>21820.132150000001</v>
      </c>
      <c r="D9" s="9">
        <v>21701.721420000002</v>
      </c>
      <c r="E9" s="9">
        <v>22280.27663</v>
      </c>
      <c r="F9" s="9">
        <v>22665.090230000002</v>
      </c>
      <c r="G9" s="9">
        <v>23352.490760000001</v>
      </c>
      <c r="H9" s="9">
        <v>23180.510523000001</v>
      </c>
      <c r="I9" s="9">
        <v>24075.946242999999</v>
      </c>
      <c r="J9" s="9">
        <v>24313.674455</v>
      </c>
    </row>
    <row r="10" spans="1:10" ht="12" customHeight="1">
      <c r="A10" s="8" t="s">
        <v>98</v>
      </c>
      <c r="B10" s="9">
        <v>15330.43201</v>
      </c>
      <c r="C10" s="9">
        <v>16373.291139999999</v>
      </c>
      <c r="D10" s="9">
        <v>15842.77505</v>
      </c>
      <c r="E10" s="9">
        <v>16492.052449999999</v>
      </c>
      <c r="F10" s="9">
        <v>16868.690549999999</v>
      </c>
      <c r="G10" s="9">
        <v>17715.845939999999</v>
      </c>
      <c r="H10" s="9">
        <v>17648.589771999999</v>
      </c>
      <c r="I10" s="9">
        <v>18153.900493000001</v>
      </c>
      <c r="J10" s="9">
        <v>18781.187182999998</v>
      </c>
    </row>
    <row r="11" spans="1:10" ht="12" customHeight="1">
      <c r="A11" s="20" t="s">
        <v>84</v>
      </c>
      <c r="B11" s="23"/>
      <c r="C11" s="23"/>
      <c r="D11" s="23"/>
      <c r="E11" s="23"/>
      <c r="F11" s="23"/>
      <c r="G11" s="23"/>
      <c r="H11" s="23"/>
      <c r="I11" s="23"/>
      <c r="J11" s="23"/>
    </row>
    <row r="12" spans="1:10" ht="12" customHeight="1">
      <c r="A12" s="8" t="s">
        <v>97</v>
      </c>
      <c r="B12" s="10">
        <v>6</v>
      </c>
      <c r="C12" s="10">
        <v>9.9</v>
      </c>
      <c r="D12" s="10">
        <v>9.1</v>
      </c>
      <c r="E12" s="10">
        <v>9.1</v>
      </c>
      <c r="F12" s="10">
        <v>9.3000000000000007</v>
      </c>
      <c r="G12" s="10">
        <v>7</v>
      </c>
      <c r="H12" s="10">
        <v>6.8</v>
      </c>
      <c r="I12" s="10">
        <v>8.1</v>
      </c>
      <c r="J12" s="10">
        <v>7.3</v>
      </c>
    </row>
    <row r="13" spans="1:10" ht="12" customHeight="1">
      <c r="A13" s="11" t="s">
        <v>98</v>
      </c>
      <c r="B13" s="12">
        <v>7.2</v>
      </c>
      <c r="C13" s="12">
        <v>12.4</v>
      </c>
      <c r="D13" s="12">
        <v>11.4</v>
      </c>
      <c r="E13" s="12">
        <v>9.8000000000000007</v>
      </c>
      <c r="F13" s="12">
        <v>10</v>
      </c>
      <c r="G13" s="12">
        <v>8.1999999999999993</v>
      </c>
      <c r="H13" s="12">
        <v>11.4</v>
      </c>
      <c r="I13" s="12">
        <v>10.1</v>
      </c>
      <c r="J13" s="12">
        <v>11.3</v>
      </c>
    </row>
    <row r="14" spans="1:10" ht="12" customHeight="1">
      <c r="A14" s="7"/>
    </row>
    <row r="15" spans="1:10" ht="12" customHeight="1">
      <c r="A15" s="18" t="s">
        <v>85</v>
      </c>
    </row>
  </sheetData>
  <mergeCells count="4">
    <mergeCell ref="A6:A7"/>
    <mergeCell ref="B6:J6"/>
    <mergeCell ref="A8:J8"/>
    <mergeCell ref="A11:J11"/>
  </mergeCells>
  <pageMargins left="0.7" right="0.7" top="0.75" bottom="0.75" header="0.3" footer="0.3"/>
  <pageSetup paperSize="9" orientation="portrait" horizontalDpi="300" verticalDpi="30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pageSetUpPr fitToPage="1"/>
  </sheetPr>
  <dimension ref="A1:J43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100</v>
      </c>
    </row>
    <row r="2" spans="1:10">
      <c r="A2" s="7"/>
    </row>
    <row r="3" spans="1:10">
      <c r="A3" s="3" t="s">
        <v>101</v>
      </c>
    </row>
    <row r="4" spans="1:10">
      <c r="A4" s="1" t="s">
        <v>50</v>
      </c>
    </row>
    <row r="5" spans="1:10">
      <c r="A5" s="7"/>
    </row>
    <row r="6" spans="1:10" ht="28.5" customHeight="1">
      <c r="A6" s="19" t="s">
        <v>102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103</v>
      </c>
      <c r="B9" s="9">
        <v>69400.508199999997</v>
      </c>
      <c r="C9" s="9">
        <v>71494.47</v>
      </c>
      <c r="D9" s="9">
        <v>70477.448499999999</v>
      </c>
      <c r="E9" s="9">
        <v>71011.588699999993</v>
      </c>
      <c r="F9" s="9">
        <v>71030.947100000005</v>
      </c>
      <c r="G9" s="9">
        <v>72800.6057</v>
      </c>
      <c r="H9" s="9">
        <v>72741.415099999998</v>
      </c>
      <c r="I9" s="9">
        <v>73627.192500000005</v>
      </c>
      <c r="J9" s="9">
        <v>72657.831399999995</v>
      </c>
    </row>
    <row r="10" spans="1:10" ht="12" customHeight="1">
      <c r="A10" s="8" t="s">
        <v>104</v>
      </c>
      <c r="B10" s="9">
        <v>734237.63370000001</v>
      </c>
      <c r="C10" s="9">
        <v>748626.57129999995</v>
      </c>
      <c r="D10" s="9">
        <v>741891.46649999998</v>
      </c>
      <c r="E10" s="9">
        <v>747140.66819999996</v>
      </c>
      <c r="F10" s="9">
        <v>749146.91390000004</v>
      </c>
      <c r="G10" s="9">
        <v>765990.64919999999</v>
      </c>
      <c r="H10" s="9">
        <v>766434.81499999994</v>
      </c>
      <c r="I10" s="9">
        <v>782095.98289999994</v>
      </c>
      <c r="J10" s="9">
        <v>782639.21459999995</v>
      </c>
    </row>
    <row r="11" spans="1:10" ht="12" customHeight="1">
      <c r="A11" s="8" t="s">
        <v>105</v>
      </c>
      <c r="B11" s="9">
        <v>208279.0416</v>
      </c>
      <c r="C11" s="9">
        <v>213542.8781</v>
      </c>
      <c r="D11" s="9">
        <v>211774.5748</v>
      </c>
      <c r="E11" s="9">
        <v>213038.1341</v>
      </c>
      <c r="F11" s="9">
        <v>213928.32639999999</v>
      </c>
      <c r="G11" s="9">
        <v>219365.93609999999</v>
      </c>
      <c r="H11" s="9">
        <v>219256.5944</v>
      </c>
      <c r="I11" s="9">
        <v>221422.52470000001</v>
      </c>
      <c r="J11" s="9">
        <v>220002.17869999999</v>
      </c>
    </row>
    <row r="12" spans="1:10" ht="12" customHeight="1">
      <c r="A12" s="8" t="s">
        <v>106</v>
      </c>
      <c r="B12" s="9">
        <v>134022.4327</v>
      </c>
      <c r="C12" s="9">
        <v>137993.02710000001</v>
      </c>
      <c r="D12" s="9">
        <v>135832.49859999999</v>
      </c>
      <c r="E12" s="9">
        <v>140066.66750000001</v>
      </c>
      <c r="F12" s="9">
        <v>137396.4896</v>
      </c>
      <c r="G12" s="9">
        <v>139878.6139</v>
      </c>
      <c r="H12" s="9">
        <v>139272.54370000001</v>
      </c>
      <c r="I12" s="9">
        <v>144486.06</v>
      </c>
      <c r="J12" s="9">
        <v>141802.73329999999</v>
      </c>
    </row>
    <row r="13" spans="1:10" ht="12" customHeight="1">
      <c r="A13" s="8" t="s">
        <v>107</v>
      </c>
      <c r="B13" s="9">
        <v>21500.886200000001</v>
      </c>
      <c r="C13" s="9">
        <v>22336.393800000002</v>
      </c>
      <c r="D13" s="9">
        <v>22121.826000000001</v>
      </c>
      <c r="E13" s="9">
        <v>22211.163799999998</v>
      </c>
      <c r="F13" s="9">
        <v>21962.214800000002</v>
      </c>
      <c r="G13" s="9">
        <v>22439.964800000002</v>
      </c>
      <c r="H13" s="9">
        <v>22165.046200000001</v>
      </c>
      <c r="I13" s="9">
        <v>22535.4895</v>
      </c>
      <c r="J13" s="9">
        <v>22033.461299999999</v>
      </c>
    </row>
    <row r="14" spans="1:10" ht="12" customHeight="1">
      <c r="A14" s="8" t="s">
        <v>108</v>
      </c>
      <c r="B14" s="9">
        <v>75505.390100000004</v>
      </c>
      <c r="C14" s="9">
        <v>78012.717799999999</v>
      </c>
      <c r="D14" s="9">
        <v>78447.244900000005</v>
      </c>
      <c r="E14" s="9">
        <v>79211.627500000002</v>
      </c>
      <c r="F14" s="9">
        <v>76933.772599999997</v>
      </c>
      <c r="G14" s="9">
        <v>78100.059200000003</v>
      </c>
      <c r="H14" s="9">
        <v>79807.6443</v>
      </c>
      <c r="I14" s="9">
        <v>80810.266000000003</v>
      </c>
      <c r="J14" s="9">
        <v>77539.813500000004</v>
      </c>
    </row>
    <row r="15" spans="1:10" ht="12" customHeight="1">
      <c r="A15" s="8" t="s">
        <v>109</v>
      </c>
      <c r="B15" s="9">
        <v>51447.925600000002</v>
      </c>
      <c r="C15" s="9">
        <v>52717.572899999999</v>
      </c>
      <c r="D15" s="9">
        <v>52263.344899999996</v>
      </c>
      <c r="E15" s="9">
        <v>52310.080300000001</v>
      </c>
      <c r="F15" s="9">
        <v>52511.140399999997</v>
      </c>
      <c r="G15" s="9">
        <v>53325.558499999999</v>
      </c>
      <c r="H15" s="9">
        <v>53469.273699999998</v>
      </c>
      <c r="I15" s="9">
        <v>53867.561099999999</v>
      </c>
      <c r="J15" s="9">
        <v>53687.805399999997</v>
      </c>
    </row>
    <row r="16" spans="1:10" ht="12" customHeight="1">
      <c r="A16" s="8" t="s">
        <v>110</v>
      </c>
      <c r="B16" s="9">
        <v>106029.076</v>
      </c>
      <c r="C16" s="9">
        <v>108718.70480000001</v>
      </c>
      <c r="D16" s="9">
        <v>107814.1344</v>
      </c>
      <c r="E16" s="9">
        <v>107553.92969999999</v>
      </c>
      <c r="F16" s="9">
        <v>108117.9279</v>
      </c>
      <c r="G16" s="9">
        <v>109736.3006</v>
      </c>
      <c r="H16" s="9">
        <v>109459.0012</v>
      </c>
      <c r="I16" s="9">
        <v>110032.8241</v>
      </c>
      <c r="J16" s="9">
        <v>109262.5034</v>
      </c>
    </row>
    <row r="17" spans="1:10" ht="12" customHeight="1">
      <c r="A17" s="8" t="s">
        <v>111</v>
      </c>
      <c r="B17" s="9">
        <v>244981.3069</v>
      </c>
      <c r="C17" s="9">
        <v>250317.45180000001</v>
      </c>
      <c r="D17" s="9">
        <v>247612.96100000001</v>
      </c>
      <c r="E17" s="9">
        <v>248665.64540000001</v>
      </c>
      <c r="F17" s="9">
        <v>249410.2819</v>
      </c>
      <c r="G17" s="9">
        <v>252044.89660000001</v>
      </c>
      <c r="H17" s="9">
        <v>250982.06450000001</v>
      </c>
      <c r="I17" s="9">
        <v>254009.53649999999</v>
      </c>
      <c r="J17" s="9">
        <v>252304.17929999999</v>
      </c>
    </row>
    <row r="18" spans="1:10" ht="12" customHeight="1">
      <c r="A18" s="8" t="s">
        <v>112</v>
      </c>
      <c r="B18" s="9">
        <v>23064.696499999998</v>
      </c>
      <c r="C18" s="9">
        <v>23741.079699999998</v>
      </c>
      <c r="D18" s="9">
        <v>23750.310300000001</v>
      </c>
      <c r="E18" s="9">
        <v>24165.113000000001</v>
      </c>
      <c r="F18" s="9">
        <v>23589.4172</v>
      </c>
      <c r="G18" s="9">
        <v>24227.983800000002</v>
      </c>
      <c r="H18" s="9">
        <v>24821.652300000002</v>
      </c>
      <c r="I18" s="9">
        <v>25054.943200000002</v>
      </c>
      <c r="J18" s="9">
        <v>24356.249199999998</v>
      </c>
    </row>
    <row r="19" spans="1:10" ht="12" customHeight="1">
      <c r="A19" s="8" t="s">
        <v>113</v>
      </c>
      <c r="B19" s="9">
        <v>19646.773499999999</v>
      </c>
      <c r="C19" s="9">
        <v>20107.585800000001</v>
      </c>
      <c r="D19" s="9">
        <v>19822.7291</v>
      </c>
      <c r="E19" s="9">
        <v>19868.261600000002</v>
      </c>
      <c r="F19" s="9">
        <v>19884.478999999999</v>
      </c>
      <c r="G19" s="9">
        <v>20323.510699999999</v>
      </c>
      <c r="H19" s="9">
        <v>20337.699199999999</v>
      </c>
      <c r="I19" s="9">
        <v>20169.165000000001</v>
      </c>
      <c r="J19" s="9">
        <v>20105.202399999998</v>
      </c>
    </row>
    <row r="20" spans="1:10" ht="12" customHeight="1">
      <c r="A20" s="8" t="s">
        <v>114</v>
      </c>
      <c r="B20" s="9">
        <v>25166.095099999999</v>
      </c>
      <c r="C20" s="9">
        <v>25792.846799999999</v>
      </c>
      <c r="D20" s="9">
        <v>25591.598600000001</v>
      </c>
      <c r="E20" s="9">
        <v>25439.504199999999</v>
      </c>
      <c r="F20" s="9">
        <v>25341.669600000001</v>
      </c>
      <c r="G20" s="9">
        <v>25909.251100000001</v>
      </c>
      <c r="H20" s="9">
        <v>26333.9185</v>
      </c>
      <c r="I20" s="9">
        <v>26703.713500000002</v>
      </c>
      <c r="J20" s="9">
        <v>26666.739799999999</v>
      </c>
    </row>
    <row r="21" spans="1:10" ht="12" customHeight="1">
      <c r="A21" s="8" t="s">
        <v>115</v>
      </c>
      <c r="B21" s="9">
        <v>13771.1052</v>
      </c>
      <c r="C21" s="9">
        <v>14250.869699999999</v>
      </c>
      <c r="D21" s="9">
        <v>14117.540499999999</v>
      </c>
      <c r="E21" s="9">
        <v>14058.7227</v>
      </c>
      <c r="F21" s="9">
        <v>13948.6991</v>
      </c>
      <c r="G21" s="9">
        <v>14347.4481</v>
      </c>
      <c r="H21" s="9">
        <v>14367.3637</v>
      </c>
      <c r="I21" s="9">
        <v>14668.472100000001</v>
      </c>
      <c r="J21" s="9">
        <v>14152.3197</v>
      </c>
    </row>
    <row r="22" spans="1:10" ht="12" customHeight="1">
      <c r="A22" s="8" t="s">
        <v>116</v>
      </c>
      <c r="B22" s="9">
        <v>285721.85820000002</v>
      </c>
      <c r="C22" s="9">
        <v>292743.0086</v>
      </c>
      <c r="D22" s="9">
        <v>289627.78539999999</v>
      </c>
      <c r="E22" s="9">
        <v>291078.07299999997</v>
      </c>
      <c r="F22" s="9">
        <v>292661.2928</v>
      </c>
      <c r="G22" s="9">
        <v>299921.33840000001</v>
      </c>
      <c r="H22" s="9">
        <v>298603.0698</v>
      </c>
      <c r="I22" s="9">
        <v>300794.74070000002</v>
      </c>
      <c r="J22" s="9">
        <v>300337.45250000001</v>
      </c>
    </row>
    <row r="23" spans="1:10" ht="12" customHeight="1">
      <c r="A23" s="8" t="s">
        <v>117</v>
      </c>
      <c r="B23" s="9">
        <v>105884.76609999999</v>
      </c>
      <c r="C23" s="9">
        <v>108500.4469</v>
      </c>
      <c r="D23" s="9">
        <v>107814.7576</v>
      </c>
      <c r="E23" s="9">
        <v>107108.4941</v>
      </c>
      <c r="F23" s="9">
        <v>107715.755</v>
      </c>
      <c r="G23" s="9">
        <v>110508.5472</v>
      </c>
      <c r="H23" s="9">
        <v>111714.85799999999</v>
      </c>
      <c r="I23" s="9">
        <v>112391.8217</v>
      </c>
      <c r="J23" s="9">
        <v>112234.1241</v>
      </c>
    </row>
    <row r="24" spans="1:10" ht="12" customHeight="1">
      <c r="A24" s="8" t="s">
        <v>118</v>
      </c>
      <c r="B24" s="9">
        <v>45206.947200000002</v>
      </c>
      <c r="C24" s="9">
        <v>46807.695699999997</v>
      </c>
      <c r="D24" s="9">
        <v>47113.989800000003</v>
      </c>
      <c r="E24" s="9">
        <v>45919.376400000001</v>
      </c>
      <c r="F24" s="9">
        <v>45665.241300000002</v>
      </c>
      <c r="G24" s="9">
        <v>47436.8462</v>
      </c>
      <c r="H24" s="9">
        <v>47986.837899999999</v>
      </c>
      <c r="I24" s="9">
        <v>47235.507700000002</v>
      </c>
      <c r="J24" s="9">
        <v>46513.923900000002</v>
      </c>
    </row>
    <row r="25" spans="1:10" ht="12" customHeight="1">
      <c r="A25" s="20" t="s">
        <v>84</v>
      </c>
      <c r="B25" s="23"/>
      <c r="C25" s="23"/>
      <c r="D25" s="23"/>
      <c r="E25" s="23"/>
      <c r="F25" s="23"/>
      <c r="G25" s="23"/>
      <c r="H25" s="23"/>
      <c r="I25" s="23"/>
      <c r="J25" s="23"/>
    </row>
    <row r="26" spans="1:10" ht="12" customHeight="1">
      <c r="A26" s="8" t="s">
        <v>103</v>
      </c>
      <c r="B26" s="10">
        <v>5.3</v>
      </c>
      <c r="C26" s="10">
        <v>4.9000000000000004</v>
      </c>
      <c r="D26" s="10">
        <v>4.2</v>
      </c>
      <c r="E26" s="10">
        <v>2.8</v>
      </c>
      <c r="F26" s="10">
        <v>2.2999999999999998</v>
      </c>
      <c r="G26" s="10">
        <v>1.8</v>
      </c>
      <c r="H26" s="10">
        <v>3.2</v>
      </c>
      <c r="I26" s="10">
        <v>3.7</v>
      </c>
      <c r="J26" s="10">
        <v>2.2999999999999998</v>
      </c>
    </row>
    <row r="27" spans="1:10" ht="12" customHeight="1">
      <c r="A27" s="8" t="s">
        <v>104</v>
      </c>
      <c r="B27" s="10">
        <v>2.8</v>
      </c>
      <c r="C27" s="10">
        <v>3.8</v>
      </c>
      <c r="D27" s="10">
        <v>3.6</v>
      </c>
      <c r="E27" s="10">
        <v>2.4</v>
      </c>
      <c r="F27" s="10">
        <v>2</v>
      </c>
      <c r="G27" s="10">
        <v>2.2999999999999998</v>
      </c>
      <c r="H27" s="10">
        <v>3.3</v>
      </c>
      <c r="I27" s="10">
        <v>4.7</v>
      </c>
      <c r="J27" s="10">
        <v>4.5</v>
      </c>
    </row>
    <row r="28" spans="1:10" ht="12" customHeight="1">
      <c r="A28" s="8" t="s">
        <v>105</v>
      </c>
      <c r="B28" s="10">
        <v>4</v>
      </c>
      <c r="C28" s="10">
        <v>4.5</v>
      </c>
      <c r="D28" s="10">
        <v>4</v>
      </c>
      <c r="E28" s="10">
        <v>3.2</v>
      </c>
      <c r="F28" s="10">
        <v>2.7</v>
      </c>
      <c r="G28" s="10">
        <v>2.7</v>
      </c>
      <c r="H28" s="10">
        <v>3.5</v>
      </c>
      <c r="I28" s="10">
        <v>3.9</v>
      </c>
      <c r="J28" s="10">
        <v>2.8</v>
      </c>
    </row>
    <row r="29" spans="1:10" ht="12" customHeight="1">
      <c r="A29" s="8" t="s">
        <v>106</v>
      </c>
      <c r="B29" s="10">
        <v>4.3</v>
      </c>
      <c r="C29" s="10">
        <v>4.3</v>
      </c>
      <c r="D29" s="10">
        <v>3.3</v>
      </c>
      <c r="E29" s="10">
        <v>2.7</v>
      </c>
      <c r="F29" s="10">
        <v>2.5</v>
      </c>
      <c r="G29" s="10">
        <v>1.4</v>
      </c>
      <c r="H29" s="10">
        <v>2.5</v>
      </c>
      <c r="I29" s="10">
        <v>3.2</v>
      </c>
      <c r="J29" s="10">
        <v>3.2</v>
      </c>
    </row>
    <row r="30" spans="1:10" ht="12" customHeight="1">
      <c r="A30" s="8" t="s">
        <v>107</v>
      </c>
      <c r="B30" s="10">
        <v>4.2</v>
      </c>
      <c r="C30" s="10">
        <v>3.2</v>
      </c>
      <c r="D30" s="10">
        <v>1.5</v>
      </c>
      <c r="E30" s="10">
        <v>1.5</v>
      </c>
      <c r="F30" s="10">
        <v>2.1</v>
      </c>
      <c r="G30" s="10">
        <v>0.5</v>
      </c>
      <c r="H30" s="10">
        <v>0.2</v>
      </c>
      <c r="I30" s="10">
        <v>1.5</v>
      </c>
      <c r="J30" s="10">
        <v>0.3</v>
      </c>
    </row>
    <row r="31" spans="1:10" ht="12" customHeight="1">
      <c r="A31" s="8" t="s">
        <v>108</v>
      </c>
      <c r="B31" s="10">
        <v>4</v>
      </c>
      <c r="C31" s="10">
        <v>3.7</v>
      </c>
      <c r="D31" s="10">
        <v>2.7</v>
      </c>
      <c r="E31" s="10">
        <v>3</v>
      </c>
      <c r="F31" s="10">
        <v>1.9</v>
      </c>
      <c r="G31" s="10">
        <v>0.1</v>
      </c>
      <c r="H31" s="10">
        <v>1.7</v>
      </c>
      <c r="I31" s="10">
        <v>2</v>
      </c>
      <c r="J31" s="10">
        <v>0.8</v>
      </c>
    </row>
    <row r="32" spans="1:10" ht="12" customHeight="1">
      <c r="A32" s="8" t="s">
        <v>109</v>
      </c>
      <c r="B32" s="10">
        <v>3.7</v>
      </c>
      <c r="C32" s="10">
        <v>4.2</v>
      </c>
      <c r="D32" s="10">
        <v>3</v>
      </c>
      <c r="E32" s="10">
        <v>2.1</v>
      </c>
      <c r="F32" s="10">
        <v>2.1</v>
      </c>
      <c r="G32" s="10">
        <v>1.2</v>
      </c>
      <c r="H32" s="10">
        <v>2.2999999999999998</v>
      </c>
      <c r="I32" s="10">
        <v>3</v>
      </c>
      <c r="J32" s="10">
        <v>2.2000000000000002</v>
      </c>
    </row>
    <row r="33" spans="1:10" ht="12" customHeight="1">
      <c r="A33" s="8" t="s">
        <v>110</v>
      </c>
      <c r="B33" s="10">
        <v>3.3</v>
      </c>
      <c r="C33" s="10">
        <v>3.3</v>
      </c>
      <c r="D33" s="10">
        <v>3</v>
      </c>
      <c r="E33" s="10">
        <v>1.8</v>
      </c>
      <c r="F33" s="10">
        <v>2</v>
      </c>
      <c r="G33" s="10">
        <v>0.9</v>
      </c>
      <c r="H33" s="10">
        <v>1.5</v>
      </c>
      <c r="I33" s="10">
        <v>2.2999999999999998</v>
      </c>
      <c r="J33" s="10">
        <v>1.1000000000000001</v>
      </c>
    </row>
    <row r="34" spans="1:10" ht="12" customHeight="1">
      <c r="A34" s="8" t="s">
        <v>111</v>
      </c>
      <c r="B34" s="10">
        <v>2.5</v>
      </c>
      <c r="C34" s="10">
        <v>2.9</v>
      </c>
      <c r="D34" s="10">
        <v>2.7</v>
      </c>
      <c r="E34" s="10">
        <v>2</v>
      </c>
      <c r="F34" s="10">
        <v>1.8</v>
      </c>
      <c r="G34" s="10">
        <v>0.7</v>
      </c>
      <c r="H34" s="10">
        <v>1.4</v>
      </c>
      <c r="I34" s="10">
        <v>2.1</v>
      </c>
      <c r="J34" s="10">
        <v>1.2</v>
      </c>
    </row>
    <row r="35" spans="1:10" ht="12" customHeight="1">
      <c r="A35" s="8" t="s">
        <v>112</v>
      </c>
      <c r="B35" s="10">
        <v>2.6</v>
      </c>
      <c r="C35" s="10">
        <v>3.3</v>
      </c>
      <c r="D35" s="10">
        <v>2.8</v>
      </c>
      <c r="E35" s="10">
        <v>4.5</v>
      </c>
      <c r="F35" s="10">
        <v>2.2999999999999998</v>
      </c>
      <c r="G35" s="10">
        <v>2.1</v>
      </c>
      <c r="H35" s="10">
        <v>4.5</v>
      </c>
      <c r="I35" s="10">
        <v>3.7</v>
      </c>
      <c r="J35" s="10">
        <v>3.3</v>
      </c>
    </row>
    <row r="36" spans="1:10" ht="12" customHeight="1">
      <c r="A36" s="8" t="s">
        <v>113</v>
      </c>
      <c r="B36" s="10">
        <v>2.4</v>
      </c>
      <c r="C36" s="10">
        <v>2.6</v>
      </c>
      <c r="D36" s="10">
        <v>1.5</v>
      </c>
      <c r="E36" s="10">
        <v>1.7</v>
      </c>
      <c r="F36" s="10">
        <v>1.2</v>
      </c>
      <c r="G36" s="10">
        <v>1.1000000000000001</v>
      </c>
      <c r="H36" s="10">
        <v>2.6</v>
      </c>
      <c r="I36" s="10">
        <v>1.5</v>
      </c>
      <c r="J36" s="10">
        <v>1.1000000000000001</v>
      </c>
    </row>
    <row r="37" spans="1:10" ht="12" customHeight="1">
      <c r="A37" s="8" t="s">
        <v>114</v>
      </c>
      <c r="B37" s="10">
        <v>1.3</v>
      </c>
      <c r="C37" s="10">
        <v>2.4</v>
      </c>
      <c r="D37" s="10">
        <v>2</v>
      </c>
      <c r="E37" s="10">
        <v>1.4</v>
      </c>
      <c r="F37" s="10">
        <v>0.7</v>
      </c>
      <c r="G37" s="10">
        <v>0.5</v>
      </c>
      <c r="H37" s="10">
        <v>2.9</v>
      </c>
      <c r="I37" s="10">
        <v>5</v>
      </c>
      <c r="J37" s="10">
        <v>5.2</v>
      </c>
    </row>
    <row r="38" spans="1:10" ht="12" customHeight="1">
      <c r="A38" s="8" t="s">
        <v>115</v>
      </c>
      <c r="B38" s="10">
        <v>0.9</v>
      </c>
      <c r="C38" s="10">
        <v>2</v>
      </c>
      <c r="D38" s="10">
        <v>1.5</v>
      </c>
      <c r="E38" s="10">
        <v>1</v>
      </c>
      <c r="F38" s="10">
        <v>1.3</v>
      </c>
      <c r="G38" s="10">
        <v>0.7</v>
      </c>
      <c r="H38" s="10">
        <v>1.8</v>
      </c>
      <c r="I38" s="10">
        <v>4.3</v>
      </c>
      <c r="J38" s="10">
        <v>1.5</v>
      </c>
    </row>
    <row r="39" spans="1:10" ht="12" customHeight="1">
      <c r="A39" s="8" t="s">
        <v>116</v>
      </c>
      <c r="B39" s="10">
        <v>2.7</v>
      </c>
      <c r="C39" s="10">
        <v>3.7</v>
      </c>
      <c r="D39" s="10">
        <v>3.4</v>
      </c>
      <c r="E39" s="10">
        <v>2.6</v>
      </c>
      <c r="F39" s="10">
        <v>2.4</v>
      </c>
      <c r="G39" s="10">
        <v>2.5</v>
      </c>
      <c r="H39" s="10">
        <v>3.1</v>
      </c>
      <c r="I39" s="10">
        <v>3.3</v>
      </c>
      <c r="J39" s="10">
        <v>2.6</v>
      </c>
    </row>
    <row r="40" spans="1:10" ht="12" customHeight="1">
      <c r="A40" s="8" t="s">
        <v>117</v>
      </c>
      <c r="B40" s="10">
        <v>1.6</v>
      </c>
      <c r="C40" s="10">
        <v>2.7</v>
      </c>
      <c r="D40" s="10">
        <v>2.2999999999999998</v>
      </c>
      <c r="E40" s="10">
        <v>1.5</v>
      </c>
      <c r="F40" s="10">
        <v>1.7</v>
      </c>
      <c r="G40" s="10">
        <v>1.9</v>
      </c>
      <c r="H40" s="10">
        <v>3.6</v>
      </c>
      <c r="I40" s="10">
        <v>4.9000000000000004</v>
      </c>
      <c r="J40" s="10">
        <v>4.2</v>
      </c>
    </row>
    <row r="41" spans="1:10" ht="12" customHeight="1">
      <c r="A41" s="11" t="s">
        <v>118</v>
      </c>
      <c r="B41" s="12">
        <v>2.7</v>
      </c>
      <c r="C41" s="12">
        <v>2.4</v>
      </c>
      <c r="D41" s="12">
        <v>1.6</v>
      </c>
      <c r="E41" s="12">
        <v>0.4</v>
      </c>
      <c r="F41" s="12">
        <v>1</v>
      </c>
      <c r="G41" s="12">
        <v>1.3</v>
      </c>
      <c r="H41" s="12">
        <v>1.9</v>
      </c>
      <c r="I41" s="12">
        <v>2.9</v>
      </c>
      <c r="J41" s="12">
        <v>1.9</v>
      </c>
    </row>
    <row r="42" spans="1:10" ht="12" customHeight="1">
      <c r="A42" s="7"/>
    </row>
    <row r="43" spans="1:10" ht="12" customHeight="1">
      <c r="A43" s="18" t="s">
        <v>85</v>
      </c>
    </row>
  </sheetData>
  <mergeCells count="4">
    <mergeCell ref="A6:A7"/>
    <mergeCell ref="B6:J6"/>
    <mergeCell ref="A8:J8"/>
    <mergeCell ref="A25:J25"/>
  </mergeCells>
  <pageMargins left="0.7" right="0.7" top="0.75" bottom="0.75" header="0.3" footer="0.3"/>
  <pageSetup paperSize="9" orientation="portrait" horizontalDpi="300" verticalDpi="30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pageSetUpPr fitToPage="1"/>
  </sheetPr>
  <dimension ref="A1:AI43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35">
      <c r="A1" s="1" t="s">
        <v>119</v>
      </c>
    </row>
    <row r="2" spans="1:35">
      <c r="A2" s="7"/>
    </row>
    <row r="3" spans="1:35">
      <c r="A3" s="3" t="s">
        <v>120</v>
      </c>
    </row>
    <row r="4" spans="1:35">
      <c r="A4" s="1" t="s">
        <v>50</v>
      </c>
    </row>
    <row r="5" spans="1:35">
      <c r="A5" s="7"/>
    </row>
    <row r="6" spans="1:35" ht="28.5" customHeight="1">
      <c r="A6" s="19" t="s">
        <v>102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35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  <c r="N7" s="15"/>
      <c r="P7" s="15"/>
    </row>
    <row r="8" spans="1:35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  <c r="N8" s="15"/>
      <c r="P8" s="15"/>
    </row>
    <row r="9" spans="1:35" ht="12" customHeight="1">
      <c r="A9" s="8" t="s">
        <v>103</v>
      </c>
      <c r="B9" s="9">
        <v>70013.125878999999</v>
      </c>
      <c r="C9" s="9">
        <v>70636.172428999998</v>
      </c>
      <c r="D9" s="9">
        <v>70774.970260000002</v>
      </c>
      <c r="E9" s="9">
        <v>70931.625610999996</v>
      </c>
      <c r="F9" s="9">
        <v>71659.550224999999</v>
      </c>
      <c r="G9" s="9">
        <v>72003.086034000007</v>
      </c>
      <c r="H9" s="9">
        <v>72995.853539000003</v>
      </c>
      <c r="I9" s="9">
        <v>73481.367595000003</v>
      </c>
      <c r="J9" s="9">
        <v>73371.151899000004</v>
      </c>
      <c r="K9" s="16"/>
      <c r="L9" s="16"/>
      <c r="N9" s="16"/>
      <c r="AB9" s="16"/>
      <c r="AC9" s="16"/>
      <c r="AD9" s="16"/>
      <c r="AE9" s="16"/>
      <c r="AF9" s="16"/>
      <c r="AG9" s="16"/>
      <c r="AH9" s="16"/>
      <c r="AI9" s="16"/>
    </row>
    <row r="10" spans="1:35" ht="12" customHeight="1">
      <c r="A10" s="8" t="s">
        <v>104</v>
      </c>
      <c r="B10" s="9">
        <v>737936.43842999998</v>
      </c>
      <c r="C10" s="9">
        <v>742696.87904999999</v>
      </c>
      <c r="D10" s="9">
        <v>745298.61901000002</v>
      </c>
      <c r="E10" s="9">
        <v>746039.62716999999</v>
      </c>
      <c r="F10" s="9">
        <v>752585.34950000001</v>
      </c>
      <c r="G10" s="9">
        <v>760173.11673999997</v>
      </c>
      <c r="H10" s="9">
        <v>770078.53012999997</v>
      </c>
      <c r="I10" s="9">
        <v>780833.80423999997</v>
      </c>
      <c r="J10" s="9">
        <v>786080.98479000002</v>
      </c>
      <c r="K10" s="16"/>
      <c r="L10" s="16"/>
      <c r="N10" s="16"/>
    </row>
    <row r="11" spans="1:35" ht="12" customHeight="1">
      <c r="A11" s="8" t="s">
        <v>105</v>
      </c>
      <c r="B11" s="9">
        <v>209856.93371000001</v>
      </c>
      <c r="C11" s="9">
        <v>211269.61288999999</v>
      </c>
      <c r="D11" s="9">
        <v>212049.62679000001</v>
      </c>
      <c r="E11" s="9">
        <v>213428.70472000001</v>
      </c>
      <c r="F11" s="9">
        <v>215544.74014000001</v>
      </c>
      <c r="G11" s="9">
        <v>217039.49775000001</v>
      </c>
      <c r="H11" s="9">
        <v>219644.97362999999</v>
      </c>
      <c r="I11" s="9">
        <v>221700.18317</v>
      </c>
      <c r="J11" s="9">
        <v>221688.79983</v>
      </c>
      <c r="K11" s="16"/>
      <c r="L11" s="16"/>
      <c r="N11" s="16"/>
    </row>
    <row r="12" spans="1:35" ht="12" customHeight="1">
      <c r="A12" s="8" t="s">
        <v>106</v>
      </c>
      <c r="B12" s="9">
        <v>135578.22776000001</v>
      </c>
      <c r="C12" s="9">
        <v>137217.2873</v>
      </c>
      <c r="D12" s="9">
        <v>137312.2481</v>
      </c>
      <c r="E12" s="9">
        <v>137862.76707</v>
      </c>
      <c r="F12" s="9">
        <v>138829.23793</v>
      </c>
      <c r="G12" s="9">
        <v>139167.44094</v>
      </c>
      <c r="H12" s="9">
        <v>140820.71492</v>
      </c>
      <c r="I12" s="9">
        <v>142184.84228000001</v>
      </c>
      <c r="J12" s="9">
        <v>143242.75636999999</v>
      </c>
      <c r="K12" s="16"/>
      <c r="L12" s="16"/>
      <c r="N12" s="16"/>
    </row>
    <row r="13" spans="1:35" ht="12" customHeight="1">
      <c r="A13" s="8" t="s">
        <v>107</v>
      </c>
      <c r="B13" s="9">
        <v>21936.007523</v>
      </c>
      <c r="C13" s="9">
        <v>22080.54724</v>
      </c>
      <c r="D13" s="9">
        <v>22017.606175000001</v>
      </c>
      <c r="E13" s="9">
        <v>22147.360983999999</v>
      </c>
      <c r="F13" s="9">
        <v>22371.743704</v>
      </c>
      <c r="G13" s="9">
        <v>22183.150741000001</v>
      </c>
      <c r="H13" s="9">
        <v>22102.791194000001</v>
      </c>
      <c r="I13" s="9">
        <v>22459.793201</v>
      </c>
      <c r="J13" s="9">
        <v>22416.732832000002</v>
      </c>
      <c r="K13" s="16"/>
      <c r="L13" s="16"/>
      <c r="N13" s="16"/>
    </row>
    <row r="14" spans="1:35" ht="12" customHeight="1">
      <c r="A14" s="8" t="s">
        <v>108</v>
      </c>
      <c r="B14" s="9">
        <v>77481.738658000002</v>
      </c>
      <c r="C14" s="9">
        <v>78071.267194999993</v>
      </c>
      <c r="D14" s="9">
        <v>77493.266008000006</v>
      </c>
      <c r="E14" s="9">
        <v>78199.514477999997</v>
      </c>
      <c r="F14" s="9">
        <v>78785.539449000004</v>
      </c>
      <c r="G14" s="9">
        <v>78162.528951999993</v>
      </c>
      <c r="H14" s="9">
        <v>79007.580822999997</v>
      </c>
      <c r="I14" s="9">
        <v>79708.619915000003</v>
      </c>
      <c r="J14" s="9">
        <v>79320.856876000005</v>
      </c>
      <c r="K14" s="16"/>
      <c r="L14" s="16"/>
      <c r="N14" s="16"/>
    </row>
    <row r="15" spans="1:35" ht="12" customHeight="1">
      <c r="A15" s="8" t="s">
        <v>109</v>
      </c>
      <c r="B15" s="9">
        <v>51836.666072</v>
      </c>
      <c r="C15" s="9">
        <v>52283.967056000001</v>
      </c>
      <c r="D15" s="9">
        <v>52198.780659999997</v>
      </c>
      <c r="E15" s="9">
        <v>52424.074703999999</v>
      </c>
      <c r="F15" s="9">
        <v>52874.323801999999</v>
      </c>
      <c r="G15" s="9">
        <v>52907.129180999997</v>
      </c>
      <c r="H15" s="9">
        <v>53430.404580000002</v>
      </c>
      <c r="I15" s="9">
        <v>53967.113752999998</v>
      </c>
      <c r="J15" s="9">
        <v>54039.564788000003</v>
      </c>
      <c r="K15" s="16"/>
      <c r="L15" s="16"/>
      <c r="N15" s="16"/>
    </row>
    <row r="16" spans="1:35" ht="12" customHeight="1">
      <c r="A16" s="8" t="s">
        <v>110</v>
      </c>
      <c r="B16" s="9">
        <v>106827.16097</v>
      </c>
      <c r="C16" s="9">
        <v>107571.77282</v>
      </c>
      <c r="D16" s="9">
        <v>107823.54777</v>
      </c>
      <c r="E16" s="9">
        <v>107879.42466</v>
      </c>
      <c r="F16" s="9">
        <v>108910.65360999999</v>
      </c>
      <c r="G16" s="9">
        <v>108614.92271</v>
      </c>
      <c r="H16" s="9">
        <v>109492.37192000001</v>
      </c>
      <c r="I16" s="9">
        <v>110332.00167</v>
      </c>
      <c r="J16" s="9">
        <v>110037.59933</v>
      </c>
      <c r="K16" s="16"/>
      <c r="L16" s="16"/>
      <c r="N16" s="16"/>
    </row>
    <row r="17" spans="1:24" ht="12" customHeight="1">
      <c r="A17" s="8" t="s">
        <v>111</v>
      </c>
      <c r="B17" s="9">
        <v>245866.15419</v>
      </c>
      <c r="C17" s="9">
        <v>248328.39563000001</v>
      </c>
      <c r="D17" s="9">
        <v>248637.65072000001</v>
      </c>
      <c r="E17" s="9">
        <v>248702.75834999999</v>
      </c>
      <c r="F17" s="9">
        <v>250364.46711999999</v>
      </c>
      <c r="G17" s="9">
        <v>250022.29616999999</v>
      </c>
      <c r="H17" s="9">
        <v>252049.14564999999</v>
      </c>
      <c r="I17" s="9">
        <v>253995.90784999999</v>
      </c>
      <c r="J17" s="9">
        <v>253282.61128000001</v>
      </c>
      <c r="K17" s="16"/>
      <c r="L17" s="16"/>
      <c r="N17" s="16"/>
    </row>
    <row r="18" spans="1:24" ht="12" customHeight="1">
      <c r="A18" s="8" t="s">
        <v>112</v>
      </c>
      <c r="B18" s="9">
        <v>23507.089046000001</v>
      </c>
      <c r="C18" s="9">
        <v>23707.5059</v>
      </c>
      <c r="D18" s="9">
        <v>23531.625429</v>
      </c>
      <c r="E18" s="9">
        <v>23965.072222999999</v>
      </c>
      <c r="F18" s="9">
        <v>24035.755720000001</v>
      </c>
      <c r="G18" s="9">
        <v>24214.088679</v>
      </c>
      <c r="H18" s="9">
        <v>24599.457052999998</v>
      </c>
      <c r="I18" s="9">
        <v>24809.705739000001</v>
      </c>
      <c r="J18" s="9">
        <v>24841.319803999999</v>
      </c>
      <c r="K18" s="16"/>
      <c r="L18" s="16"/>
      <c r="N18" s="16"/>
    </row>
    <row r="19" spans="1:24" ht="12" customHeight="1">
      <c r="A19" s="8" t="s">
        <v>113</v>
      </c>
      <c r="B19" s="9">
        <v>19837.554733000001</v>
      </c>
      <c r="C19" s="9">
        <v>19918.974797999999</v>
      </c>
      <c r="D19" s="9">
        <v>19785.525916999999</v>
      </c>
      <c r="E19" s="9">
        <v>19919.494127999998</v>
      </c>
      <c r="F19" s="9">
        <v>20064.151309000001</v>
      </c>
      <c r="G19" s="9">
        <v>20120.333772999998</v>
      </c>
      <c r="H19" s="9">
        <v>20303.867338</v>
      </c>
      <c r="I19" s="9">
        <v>20234.697283000001</v>
      </c>
      <c r="J19" s="9">
        <v>20278.556859</v>
      </c>
      <c r="K19" s="16"/>
      <c r="L19" s="16"/>
      <c r="N19" s="16"/>
    </row>
    <row r="20" spans="1:24" ht="12" customHeight="1">
      <c r="A20" s="8" t="s">
        <v>114</v>
      </c>
      <c r="B20" s="9">
        <v>25485.209418999999</v>
      </c>
      <c r="C20" s="9">
        <v>25660.616364000001</v>
      </c>
      <c r="D20" s="9">
        <v>25460.896145999999</v>
      </c>
      <c r="E20" s="9">
        <v>25423.135419999999</v>
      </c>
      <c r="F20" s="9">
        <v>25606.528371</v>
      </c>
      <c r="G20" s="9">
        <v>25772.827399000002</v>
      </c>
      <c r="H20" s="9">
        <v>26229.444184</v>
      </c>
      <c r="I20" s="9">
        <v>26685.54206</v>
      </c>
      <c r="J20" s="9">
        <v>26924.291258000001</v>
      </c>
      <c r="K20" s="16"/>
      <c r="L20" s="16"/>
      <c r="N20" s="16"/>
    </row>
    <row r="21" spans="1:24" ht="12" customHeight="1">
      <c r="A21" s="8" t="s">
        <v>115</v>
      </c>
      <c r="B21" s="9">
        <v>14010.147112000001</v>
      </c>
      <c r="C21" s="9">
        <v>14065.115626000001</v>
      </c>
      <c r="D21" s="9">
        <v>14017.115828</v>
      </c>
      <c r="E21" s="9">
        <v>14109.62681</v>
      </c>
      <c r="F21" s="9">
        <v>14176.449418</v>
      </c>
      <c r="G21" s="9">
        <v>14167.852825</v>
      </c>
      <c r="H21" s="9">
        <v>14275.263392999999</v>
      </c>
      <c r="I21" s="9">
        <v>14715.418066</v>
      </c>
      <c r="J21" s="9">
        <v>14375.921012999999</v>
      </c>
      <c r="K21" s="16"/>
      <c r="L21" s="16"/>
      <c r="N21" s="16"/>
    </row>
    <row r="22" spans="1:24" ht="12" customHeight="1">
      <c r="A22" s="8" t="s">
        <v>116</v>
      </c>
      <c r="B22" s="9">
        <v>287701.69001999998</v>
      </c>
      <c r="C22" s="9">
        <v>289633.95974000002</v>
      </c>
      <c r="D22" s="9">
        <v>290178.87991000002</v>
      </c>
      <c r="E22" s="9">
        <v>291738.14010000002</v>
      </c>
      <c r="F22" s="9">
        <v>294554.58275</v>
      </c>
      <c r="G22" s="9">
        <v>296700.96747999999</v>
      </c>
      <c r="H22" s="9">
        <v>299294.81264999998</v>
      </c>
      <c r="I22" s="9">
        <v>301476.22584000003</v>
      </c>
      <c r="J22" s="9">
        <v>302204.03581999999</v>
      </c>
      <c r="K22" s="16"/>
      <c r="L22" s="16"/>
      <c r="N22" s="16"/>
    </row>
    <row r="23" spans="1:24" ht="12" customHeight="1">
      <c r="A23" s="8" t="s">
        <v>117</v>
      </c>
      <c r="B23" s="9">
        <v>107022.10664</v>
      </c>
      <c r="C23" s="9">
        <v>107644.2666</v>
      </c>
      <c r="D23" s="9">
        <v>107237.55106</v>
      </c>
      <c r="E23" s="9">
        <v>107456.70475999999</v>
      </c>
      <c r="F23" s="9">
        <v>108785.02615999999</v>
      </c>
      <c r="G23" s="9">
        <v>109616.59277</v>
      </c>
      <c r="H23" s="9">
        <v>111195.40547</v>
      </c>
      <c r="I23" s="9">
        <v>112767.88168999999</v>
      </c>
      <c r="J23" s="9">
        <v>113275.30740999999</v>
      </c>
      <c r="K23" s="16"/>
      <c r="L23" s="16"/>
      <c r="N23" s="16"/>
    </row>
    <row r="24" spans="1:24" ht="12" customHeight="1">
      <c r="A24" s="8" t="s">
        <v>118</v>
      </c>
      <c r="B24" s="9">
        <v>46362.451389000002</v>
      </c>
      <c r="C24" s="9">
        <v>46297.093794</v>
      </c>
      <c r="D24" s="9">
        <v>46221.104799000001</v>
      </c>
      <c r="E24" s="9">
        <v>46236.30934</v>
      </c>
      <c r="F24" s="9">
        <v>46723.981657999997</v>
      </c>
      <c r="G24" s="9">
        <v>46916.775645000002</v>
      </c>
      <c r="H24" s="9">
        <v>47154.480026999998</v>
      </c>
      <c r="I24" s="9">
        <v>47531.905012000003</v>
      </c>
      <c r="J24" s="9">
        <v>47577.365741000001</v>
      </c>
      <c r="K24" s="16"/>
      <c r="L24" s="16"/>
      <c r="N24" s="16"/>
    </row>
    <row r="25" spans="1:24" ht="12" customHeight="1">
      <c r="A25" s="21" t="s">
        <v>88</v>
      </c>
      <c r="B25" s="23"/>
      <c r="C25" s="23"/>
      <c r="D25" s="23"/>
      <c r="E25" s="23"/>
      <c r="F25" s="23"/>
      <c r="G25" s="23"/>
      <c r="H25" s="23"/>
      <c r="I25" s="23"/>
      <c r="J25" s="23"/>
    </row>
    <row r="26" spans="1:24" ht="12" customHeight="1">
      <c r="A26" s="8" t="s">
        <v>103</v>
      </c>
      <c r="B26" s="10">
        <v>1.5</v>
      </c>
      <c r="C26" s="10">
        <v>0.9</v>
      </c>
      <c r="D26" s="10">
        <v>0.2</v>
      </c>
      <c r="E26" s="10">
        <v>0.2</v>
      </c>
      <c r="F26" s="10">
        <v>1</v>
      </c>
      <c r="G26" s="10">
        <v>0.5</v>
      </c>
      <c r="H26" s="10">
        <v>1.4</v>
      </c>
      <c r="I26" s="10">
        <v>0.7</v>
      </c>
      <c r="J26" s="10">
        <v>-0.1</v>
      </c>
      <c r="P26" s="17"/>
      <c r="Q26" s="17"/>
      <c r="R26" s="17"/>
      <c r="S26" s="17"/>
      <c r="T26" s="17"/>
      <c r="U26" s="17"/>
      <c r="V26" s="17"/>
      <c r="W26" s="17"/>
      <c r="X26" s="17"/>
    </row>
    <row r="27" spans="1:24" ht="12" customHeight="1">
      <c r="A27" s="8" t="s">
        <v>104</v>
      </c>
      <c r="B27" s="10">
        <v>1.3</v>
      </c>
      <c r="C27" s="10">
        <v>0.6</v>
      </c>
      <c r="D27" s="10">
        <v>0.4</v>
      </c>
      <c r="E27" s="10">
        <v>0.1</v>
      </c>
      <c r="F27" s="10">
        <v>0.9</v>
      </c>
      <c r="G27" s="10">
        <v>1</v>
      </c>
      <c r="H27" s="10">
        <v>1.3</v>
      </c>
      <c r="I27" s="10">
        <v>1.4</v>
      </c>
      <c r="J27" s="10">
        <v>0.7</v>
      </c>
      <c r="P27" s="17"/>
      <c r="Q27" s="17"/>
      <c r="R27" s="17"/>
      <c r="S27" s="17"/>
      <c r="T27" s="17"/>
      <c r="U27" s="17"/>
      <c r="V27" s="17"/>
      <c r="W27" s="17"/>
      <c r="X27" s="17"/>
    </row>
    <row r="28" spans="1:24" ht="12" customHeight="1">
      <c r="A28" s="8" t="s">
        <v>105</v>
      </c>
      <c r="B28" s="10">
        <v>1.4</v>
      </c>
      <c r="C28" s="10">
        <v>0.7</v>
      </c>
      <c r="D28" s="10">
        <v>0.4</v>
      </c>
      <c r="E28" s="10">
        <v>0.7</v>
      </c>
      <c r="F28" s="10">
        <v>1</v>
      </c>
      <c r="G28" s="10">
        <v>0.7</v>
      </c>
      <c r="H28" s="10">
        <v>1.2</v>
      </c>
      <c r="I28" s="10">
        <v>0.9</v>
      </c>
      <c r="J28" s="10">
        <v>0</v>
      </c>
      <c r="P28" s="17"/>
      <c r="Q28" s="17"/>
      <c r="R28" s="17"/>
      <c r="S28" s="17"/>
      <c r="T28" s="17"/>
      <c r="U28" s="17"/>
      <c r="V28" s="17"/>
      <c r="W28" s="17"/>
      <c r="X28" s="17"/>
    </row>
    <row r="29" spans="1:24" ht="12" customHeight="1">
      <c r="A29" s="8" t="s">
        <v>106</v>
      </c>
      <c r="B29" s="10">
        <v>1.1000000000000001</v>
      </c>
      <c r="C29" s="10">
        <v>1.2</v>
      </c>
      <c r="D29" s="10">
        <v>0.1</v>
      </c>
      <c r="E29" s="10">
        <v>0.4</v>
      </c>
      <c r="F29" s="10">
        <v>0.7</v>
      </c>
      <c r="G29" s="10">
        <v>0.2</v>
      </c>
      <c r="H29" s="10">
        <v>1.2</v>
      </c>
      <c r="I29" s="10">
        <v>1</v>
      </c>
      <c r="J29" s="10">
        <v>0.7</v>
      </c>
      <c r="P29" s="17"/>
      <c r="Q29" s="17"/>
      <c r="R29" s="17"/>
      <c r="S29" s="17"/>
      <c r="T29" s="17"/>
      <c r="U29" s="17"/>
      <c r="V29" s="17"/>
      <c r="W29" s="17"/>
      <c r="X29" s="17"/>
    </row>
    <row r="30" spans="1:24" ht="12" customHeight="1">
      <c r="A30" s="8" t="s">
        <v>107</v>
      </c>
      <c r="B30" s="10">
        <v>0.4</v>
      </c>
      <c r="C30" s="10">
        <v>0.7</v>
      </c>
      <c r="D30" s="10">
        <v>-0.3</v>
      </c>
      <c r="E30" s="10">
        <v>0.6</v>
      </c>
      <c r="F30" s="10">
        <v>1</v>
      </c>
      <c r="G30" s="10">
        <v>-0.8</v>
      </c>
      <c r="H30" s="10">
        <v>-0.4</v>
      </c>
      <c r="I30" s="10">
        <v>1.6</v>
      </c>
      <c r="J30" s="10">
        <v>-0.2</v>
      </c>
      <c r="P30" s="17"/>
      <c r="Q30" s="17"/>
      <c r="R30" s="17"/>
      <c r="S30" s="17"/>
      <c r="T30" s="17"/>
      <c r="U30" s="17"/>
      <c r="V30" s="17"/>
      <c r="W30" s="17"/>
      <c r="X30" s="17"/>
    </row>
    <row r="31" spans="1:24" ht="12" customHeight="1">
      <c r="A31" s="8" t="s">
        <v>108</v>
      </c>
      <c r="B31" s="10">
        <v>2.1</v>
      </c>
      <c r="C31" s="10">
        <v>0.8</v>
      </c>
      <c r="D31" s="10">
        <v>-0.7</v>
      </c>
      <c r="E31" s="10">
        <v>0.9</v>
      </c>
      <c r="F31" s="10">
        <v>0.7</v>
      </c>
      <c r="G31" s="10">
        <v>-0.8</v>
      </c>
      <c r="H31" s="10">
        <v>1.1000000000000001</v>
      </c>
      <c r="I31" s="10">
        <v>0.9</v>
      </c>
      <c r="J31" s="10">
        <v>-0.5</v>
      </c>
      <c r="P31" s="17"/>
      <c r="Q31" s="17"/>
      <c r="R31" s="17"/>
      <c r="S31" s="17"/>
      <c r="T31" s="17"/>
      <c r="U31" s="17"/>
      <c r="V31" s="17"/>
      <c r="W31" s="17"/>
      <c r="X31" s="17"/>
    </row>
    <row r="32" spans="1:24" ht="12" customHeight="1">
      <c r="A32" s="8" t="s">
        <v>109</v>
      </c>
      <c r="B32" s="10">
        <v>0.9</v>
      </c>
      <c r="C32" s="10">
        <v>0.9</v>
      </c>
      <c r="D32" s="10">
        <v>-0.2</v>
      </c>
      <c r="E32" s="10">
        <v>0.4</v>
      </c>
      <c r="F32" s="10">
        <v>0.9</v>
      </c>
      <c r="G32" s="10">
        <v>0.1</v>
      </c>
      <c r="H32" s="10">
        <v>1</v>
      </c>
      <c r="I32" s="10">
        <v>1</v>
      </c>
      <c r="J32" s="10">
        <v>0.1</v>
      </c>
      <c r="P32" s="17"/>
      <c r="Q32" s="17"/>
      <c r="R32" s="17"/>
      <c r="S32" s="17"/>
      <c r="T32" s="17"/>
      <c r="U32" s="17"/>
      <c r="V32" s="17"/>
      <c r="W32" s="17"/>
      <c r="X32" s="17"/>
    </row>
    <row r="33" spans="1:24" ht="12" customHeight="1">
      <c r="A33" s="8" t="s">
        <v>110</v>
      </c>
      <c r="B33" s="10">
        <v>0.8</v>
      </c>
      <c r="C33" s="10">
        <v>0.7</v>
      </c>
      <c r="D33" s="10">
        <v>0.2</v>
      </c>
      <c r="E33" s="10">
        <v>0.1</v>
      </c>
      <c r="F33" s="10">
        <v>1</v>
      </c>
      <c r="G33" s="10">
        <v>-0.3</v>
      </c>
      <c r="H33" s="10">
        <v>0.8</v>
      </c>
      <c r="I33" s="10">
        <v>0.8</v>
      </c>
      <c r="J33" s="10">
        <v>-0.3</v>
      </c>
      <c r="P33" s="17"/>
      <c r="Q33" s="17"/>
      <c r="R33" s="17"/>
      <c r="S33" s="17"/>
      <c r="T33" s="17"/>
      <c r="U33" s="17"/>
      <c r="V33" s="17"/>
      <c r="W33" s="17"/>
      <c r="X33" s="17"/>
    </row>
    <row r="34" spans="1:24" ht="12" customHeight="1">
      <c r="A34" s="8" t="s">
        <v>111</v>
      </c>
      <c r="B34" s="10">
        <v>0.8</v>
      </c>
      <c r="C34" s="10">
        <v>1</v>
      </c>
      <c r="D34" s="10">
        <v>0.1</v>
      </c>
      <c r="E34" s="10">
        <v>0</v>
      </c>
      <c r="F34" s="10">
        <v>0.7</v>
      </c>
      <c r="G34" s="10">
        <v>-0.1</v>
      </c>
      <c r="H34" s="10">
        <v>0.8</v>
      </c>
      <c r="I34" s="10">
        <v>0.8</v>
      </c>
      <c r="J34" s="10">
        <v>-0.3</v>
      </c>
      <c r="P34" s="17"/>
      <c r="Q34" s="17"/>
      <c r="R34" s="17"/>
      <c r="S34" s="17"/>
      <c r="T34" s="17"/>
      <c r="U34" s="17"/>
      <c r="V34" s="17"/>
      <c r="W34" s="17"/>
      <c r="X34" s="17"/>
    </row>
    <row r="35" spans="1:24" ht="12" customHeight="1">
      <c r="A35" s="8" t="s">
        <v>112</v>
      </c>
      <c r="B35" s="10">
        <v>2.4</v>
      </c>
      <c r="C35" s="10">
        <v>0.9</v>
      </c>
      <c r="D35" s="10">
        <v>-0.7</v>
      </c>
      <c r="E35" s="10">
        <v>1.8</v>
      </c>
      <c r="F35" s="10">
        <v>0.3</v>
      </c>
      <c r="G35" s="10">
        <v>0.7</v>
      </c>
      <c r="H35" s="10">
        <v>1.6</v>
      </c>
      <c r="I35" s="10">
        <v>0.9</v>
      </c>
      <c r="J35" s="10">
        <v>0.1</v>
      </c>
      <c r="P35" s="17"/>
      <c r="Q35" s="17"/>
      <c r="R35" s="17"/>
      <c r="S35" s="17"/>
      <c r="T35" s="17"/>
      <c r="U35" s="17"/>
      <c r="V35" s="17"/>
      <c r="W35" s="17"/>
      <c r="X35" s="17"/>
    </row>
    <row r="36" spans="1:24" ht="12" customHeight="1">
      <c r="A36" s="8" t="s">
        <v>113</v>
      </c>
      <c r="B36" s="10">
        <v>1.4</v>
      </c>
      <c r="C36" s="10">
        <v>0.4</v>
      </c>
      <c r="D36" s="10">
        <v>-0.7</v>
      </c>
      <c r="E36" s="10">
        <v>0.7</v>
      </c>
      <c r="F36" s="10">
        <v>0.7</v>
      </c>
      <c r="G36" s="10">
        <v>0.3</v>
      </c>
      <c r="H36" s="10">
        <v>0.9</v>
      </c>
      <c r="I36" s="10">
        <v>-0.3</v>
      </c>
      <c r="J36" s="10">
        <v>0.2</v>
      </c>
      <c r="P36" s="17"/>
      <c r="Q36" s="17"/>
      <c r="R36" s="17"/>
      <c r="S36" s="17"/>
      <c r="T36" s="17"/>
      <c r="U36" s="17"/>
      <c r="V36" s="17"/>
      <c r="W36" s="17"/>
      <c r="X36" s="17"/>
    </row>
    <row r="37" spans="1:24" ht="12" customHeight="1">
      <c r="A37" s="8" t="s">
        <v>114</v>
      </c>
      <c r="B37" s="10">
        <v>1.8</v>
      </c>
      <c r="C37" s="10">
        <v>0.7</v>
      </c>
      <c r="D37" s="10">
        <v>-0.8</v>
      </c>
      <c r="E37" s="10">
        <v>-0.1</v>
      </c>
      <c r="F37" s="10">
        <v>0.7</v>
      </c>
      <c r="G37" s="10">
        <v>0.6</v>
      </c>
      <c r="H37" s="10">
        <v>1.8</v>
      </c>
      <c r="I37" s="10">
        <v>1.7</v>
      </c>
      <c r="J37" s="10">
        <v>0.9</v>
      </c>
      <c r="P37" s="17"/>
      <c r="Q37" s="17"/>
      <c r="R37" s="17"/>
      <c r="S37" s="17"/>
      <c r="T37" s="17"/>
      <c r="U37" s="17"/>
      <c r="V37" s="17"/>
      <c r="W37" s="17"/>
      <c r="X37" s="17"/>
    </row>
    <row r="38" spans="1:24" ht="12" customHeight="1">
      <c r="A38" s="8" t="s">
        <v>115</v>
      </c>
      <c r="B38" s="10">
        <v>0.2</v>
      </c>
      <c r="C38" s="10">
        <v>0.4</v>
      </c>
      <c r="D38" s="10">
        <v>-0.3</v>
      </c>
      <c r="E38" s="10">
        <v>0.7</v>
      </c>
      <c r="F38" s="10">
        <v>0.5</v>
      </c>
      <c r="G38" s="10">
        <v>-0.1</v>
      </c>
      <c r="H38" s="10">
        <v>0.8</v>
      </c>
      <c r="I38" s="10">
        <v>3.1</v>
      </c>
      <c r="J38" s="10">
        <v>-2.2999999999999998</v>
      </c>
      <c r="P38" s="17"/>
      <c r="Q38" s="17"/>
      <c r="R38" s="17"/>
      <c r="S38" s="17"/>
      <c r="T38" s="17"/>
      <c r="U38" s="17"/>
      <c r="V38" s="17"/>
      <c r="W38" s="17"/>
      <c r="X38" s="17"/>
    </row>
    <row r="39" spans="1:24" ht="12" customHeight="1">
      <c r="A39" s="8" t="s">
        <v>116</v>
      </c>
      <c r="B39" s="10">
        <v>1.2</v>
      </c>
      <c r="C39" s="10">
        <v>0.7</v>
      </c>
      <c r="D39" s="10">
        <v>0.2</v>
      </c>
      <c r="E39" s="10">
        <v>0.5</v>
      </c>
      <c r="F39" s="10">
        <v>1</v>
      </c>
      <c r="G39" s="10">
        <v>0.7</v>
      </c>
      <c r="H39" s="10">
        <v>0.9</v>
      </c>
      <c r="I39" s="10">
        <v>0.7</v>
      </c>
      <c r="J39" s="10">
        <v>0.2</v>
      </c>
      <c r="P39" s="17"/>
      <c r="Q39" s="17"/>
      <c r="R39" s="17"/>
      <c r="S39" s="17"/>
      <c r="T39" s="17"/>
      <c r="U39" s="17"/>
      <c r="V39" s="17"/>
      <c r="W39" s="17"/>
      <c r="X39" s="17"/>
    </row>
    <row r="40" spans="1:24" ht="12" customHeight="1">
      <c r="A40" s="8" t="s">
        <v>117</v>
      </c>
      <c r="B40" s="10">
        <v>1.1000000000000001</v>
      </c>
      <c r="C40" s="10">
        <v>0.6</v>
      </c>
      <c r="D40" s="10">
        <v>-0.4</v>
      </c>
      <c r="E40" s="10">
        <v>0.2</v>
      </c>
      <c r="F40" s="10">
        <v>1.2</v>
      </c>
      <c r="G40" s="10">
        <v>0.8</v>
      </c>
      <c r="H40" s="10">
        <v>1.4</v>
      </c>
      <c r="I40" s="10">
        <v>1.4</v>
      </c>
      <c r="J40" s="10">
        <v>0.4</v>
      </c>
      <c r="P40" s="17"/>
      <c r="Q40" s="17"/>
      <c r="R40" s="17"/>
      <c r="S40" s="17"/>
      <c r="T40" s="17"/>
      <c r="U40" s="17"/>
      <c r="V40" s="17"/>
      <c r="W40" s="17"/>
      <c r="X40" s="17"/>
    </row>
    <row r="41" spans="1:24" ht="12" customHeight="1">
      <c r="A41" s="11" t="s">
        <v>118</v>
      </c>
      <c r="B41" s="12">
        <v>0.8</v>
      </c>
      <c r="C41" s="12">
        <v>-0.1</v>
      </c>
      <c r="D41" s="12">
        <v>-0.2</v>
      </c>
      <c r="E41" s="12">
        <v>0</v>
      </c>
      <c r="F41" s="12">
        <v>1.1000000000000001</v>
      </c>
      <c r="G41" s="12">
        <v>0.4</v>
      </c>
      <c r="H41" s="12">
        <v>0.5</v>
      </c>
      <c r="I41" s="12">
        <v>0.8</v>
      </c>
      <c r="J41" s="12">
        <v>0.1</v>
      </c>
      <c r="P41" s="17"/>
      <c r="Q41" s="17"/>
      <c r="R41" s="17"/>
      <c r="S41" s="17"/>
      <c r="T41" s="17"/>
      <c r="U41" s="17"/>
      <c r="V41" s="17"/>
      <c r="W41" s="17"/>
      <c r="X41" s="17"/>
    </row>
    <row r="42" spans="1:24" ht="12" customHeight="1">
      <c r="A42" s="7"/>
    </row>
    <row r="43" spans="1:24" ht="12" customHeight="1">
      <c r="A43" s="18" t="s">
        <v>85</v>
      </c>
    </row>
  </sheetData>
  <mergeCells count="4">
    <mergeCell ref="A6:A7"/>
    <mergeCell ref="B6:J6"/>
    <mergeCell ref="A8:J8"/>
    <mergeCell ref="A25:J25"/>
  </mergeCells>
  <pageMargins left="0.7" right="0.7" top="0.75" bottom="0.75" header="0.3" footer="0.3"/>
  <pageSetup paperSize="9" orientation="portrait" horizontalDpi="300" verticalDpi="30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pageSetUpPr fitToPage="1"/>
  </sheetPr>
  <dimension ref="A1:AF43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32">
      <c r="A1" s="1" t="s">
        <v>121</v>
      </c>
    </row>
    <row r="2" spans="1:32">
      <c r="A2" s="7"/>
    </row>
    <row r="3" spans="1:32">
      <c r="A3" s="3" t="s">
        <v>122</v>
      </c>
    </row>
    <row r="4" spans="1:32">
      <c r="A4" s="1" t="s">
        <v>50</v>
      </c>
    </row>
    <row r="5" spans="1:32">
      <c r="A5" s="7"/>
    </row>
    <row r="6" spans="1:32" ht="28.5" customHeight="1">
      <c r="A6" s="19" t="s">
        <v>102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32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  <c r="N7" s="15"/>
    </row>
    <row r="8" spans="1:32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  <c r="N8" s="15"/>
    </row>
    <row r="9" spans="1:32" ht="12" customHeight="1">
      <c r="A9" s="8" t="s">
        <v>103</v>
      </c>
      <c r="B9" s="9">
        <v>69996.903648000007</v>
      </c>
      <c r="C9" s="9">
        <v>70591.680682000006</v>
      </c>
      <c r="D9" s="9">
        <v>70771.203072000004</v>
      </c>
      <c r="E9" s="9">
        <v>71041.578852000006</v>
      </c>
      <c r="F9" s="9">
        <v>71516.894650999995</v>
      </c>
      <c r="G9" s="9">
        <v>72170.393863999998</v>
      </c>
      <c r="H9" s="9">
        <v>72920.843645000001</v>
      </c>
      <c r="I9" s="9">
        <v>73379.846873000002</v>
      </c>
      <c r="J9" s="9">
        <v>73516.039218999998</v>
      </c>
      <c r="N9" s="16"/>
    </row>
    <row r="10" spans="1:32" ht="12" customHeight="1">
      <c r="A10" s="8" t="s">
        <v>104</v>
      </c>
      <c r="B10" s="9">
        <v>737502.68857</v>
      </c>
      <c r="C10" s="9">
        <v>742840.39017999999</v>
      </c>
      <c r="D10" s="9">
        <v>744757.65041</v>
      </c>
      <c r="E10" s="9">
        <v>746952.18108999997</v>
      </c>
      <c r="F10" s="9">
        <v>752141.97999000002</v>
      </c>
      <c r="G10" s="9">
        <v>760374.55422000005</v>
      </c>
      <c r="H10" s="9">
        <v>770437.59846999997</v>
      </c>
      <c r="I10" s="9">
        <v>779959.25355999998</v>
      </c>
      <c r="J10" s="9">
        <v>786372.14933000004</v>
      </c>
      <c r="N10" s="16"/>
      <c r="Z10" s="16"/>
      <c r="AA10" s="16"/>
      <c r="AB10" s="16"/>
      <c r="AC10" s="16"/>
      <c r="AD10" s="16"/>
      <c r="AE10" s="16"/>
      <c r="AF10" s="16"/>
    </row>
    <row r="11" spans="1:32" ht="12" customHeight="1">
      <c r="A11" s="8" t="s">
        <v>105</v>
      </c>
      <c r="B11" s="9">
        <v>209689.74896999999</v>
      </c>
      <c r="C11" s="9">
        <v>211243.06081</v>
      </c>
      <c r="D11" s="9">
        <v>212129.94341000001</v>
      </c>
      <c r="E11" s="9">
        <v>213538.56033000001</v>
      </c>
      <c r="F11" s="9">
        <v>215317.83504000001</v>
      </c>
      <c r="G11" s="9">
        <v>217288.63269</v>
      </c>
      <c r="H11" s="9">
        <v>219634.35188</v>
      </c>
      <c r="I11" s="9">
        <v>221285.23285</v>
      </c>
      <c r="J11" s="9">
        <v>222190.97117999999</v>
      </c>
      <c r="N11" s="16"/>
    </row>
    <row r="12" spans="1:32" ht="12" customHeight="1">
      <c r="A12" s="8" t="s">
        <v>106</v>
      </c>
      <c r="B12" s="9">
        <v>135680.54608999999</v>
      </c>
      <c r="C12" s="9">
        <v>136880.79832999999</v>
      </c>
      <c r="D12" s="9">
        <v>137429.57373999999</v>
      </c>
      <c r="E12" s="9">
        <v>137944.63501</v>
      </c>
      <c r="F12" s="9">
        <v>138609.87174</v>
      </c>
      <c r="G12" s="9">
        <v>139427.92585</v>
      </c>
      <c r="H12" s="9">
        <v>140704.17585999999</v>
      </c>
      <c r="I12" s="9">
        <v>142152.08858000001</v>
      </c>
      <c r="J12" s="9">
        <v>143284.82754999999</v>
      </c>
      <c r="N12" s="16"/>
    </row>
    <row r="13" spans="1:32" ht="12" customHeight="1">
      <c r="A13" s="8" t="s">
        <v>107</v>
      </c>
      <c r="B13" s="9">
        <v>21970.705394000001</v>
      </c>
      <c r="C13" s="9">
        <v>22031.567385999999</v>
      </c>
      <c r="D13" s="9">
        <v>22054.190569999999</v>
      </c>
      <c r="E13" s="9">
        <v>22177.431782</v>
      </c>
      <c r="F13" s="9">
        <v>22296.201513</v>
      </c>
      <c r="G13" s="9">
        <v>22197.254588</v>
      </c>
      <c r="H13" s="9">
        <v>22188.447114999999</v>
      </c>
      <c r="I13" s="9">
        <v>22354.768859</v>
      </c>
      <c r="J13" s="9">
        <v>22467.286024000001</v>
      </c>
      <c r="N13" s="16"/>
    </row>
    <row r="14" spans="1:32" ht="12" customHeight="1">
      <c r="A14" s="8" t="s">
        <v>108</v>
      </c>
      <c r="B14" s="9">
        <v>77360.250931999995</v>
      </c>
      <c r="C14" s="9">
        <v>77876.629856</v>
      </c>
      <c r="D14" s="9">
        <v>77776.417417999997</v>
      </c>
      <c r="E14" s="9">
        <v>78176.336557999995</v>
      </c>
      <c r="F14" s="9">
        <v>78509.021596000006</v>
      </c>
      <c r="G14" s="9">
        <v>78477.468227000005</v>
      </c>
      <c r="H14" s="9">
        <v>78958.584314000007</v>
      </c>
      <c r="I14" s="9">
        <v>79506.030595000004</v>
      </c>
      <c r="J14" s="9">
        <v>79480.592801999999</v>
      </c>
      <c r="N14" s="16"/>
    </row>
    <row r="15" spans="1:32" ht="12" customHeight="1">
      <c r="A15" s="8" t="s">
        <v>109</v>
      </c>
      <c r="B15" s="9">
        <v>51897.000360999999</v>
      </c>
      <c r="C15" s="9">
        <v>52182.931551000001</v>
      </c>
      <c r="D15" s="9">
        <v>52266.956733999999</v>
      </c>
      <c r="E15" s="9">
        <v>52464.964009000003</v>
      </c>
      <c r="F15" s="9">
        <v>52760.489667000002</v>
      </c>
      <c r="G15" s="9">
        <v>53008.821313</v>
      </c>
      <c r="H15" s="9">
        <v>53430.452723000002</v>
      </c>
      <c r="I15" s="9">
        <v>53878.251302999997</v>
      </c>
      <c r="J15" s="9">
        <v>54112.015644999999</v>
      </c>
      <c r="N15" s="16"/>
    </row>
    <row r="16" spans="1:32" ht="12" customHeight="1">
      <c r="A16" s="8" t="s">
        <v>110</v>
      </c>
      <c r="B16" s="9">
        <v>106879.76281</v>
      </c>
      <c r="C16" s="9">
        <v>107521.60763</v>
      </c>
      <c r="D16" s="9">
        <v>107765.62294</v>
      </c>
      <c r="E16" s="9">
        <v>108109.38503</v>
      </c>
      <c r="F16" s="9">
        <v>108510.23289</v>
      </c>
      <c r="G16" s="9">
        <v>108863.01919000001</v>
      </c>
      <c r="H16" s="9">
        <v>109487.44992</v>
      </c>
      <c r="I16" s="9">
        <v>110096.71742</v>
      </c>
      <c r="J16" s="9">
        <v>110254.24304</v>
      </c>
      <c r="N16" s="16"/>
    </row>
    <row r="17" spans="1:24" ht="12" customHeight="1">
      <c r="A17" s="8" t="s">
        <v>111</v>
      </c>
      <c r="B17" s="9">
        <v>246081.52996000001</v>
      </c>
      <c r="C17" s="9">
        <v>247996.34043000001</v>
      </c>
      <c r="D17" s="9">
        <v>248642.65036</v>
      </c>
      <c r="E17" s="9">
        <v>249102.28917999999</v>
      </c>
      <c r="F17" s="9">
        <v>249779.00907</v>
      </c>
      <c r="G17" s="9">
        <v>250523.21283</v>
      </c>
      <c r="H17" s="9">
        <v>252058.75453000001</v>
      </c>
      <c r="I17" s="9">
        <v>253471.70282000001</v>
      </c>
      <c r="J17" s="9">
        <v>253739.61755</v>
      </c>
      <c r="N17" s="16"/>
    </row>
    <row r="18" spans="1:24" ht="12" customHeight="1">
      <c r="A18" s="8" t="s">
        <v>112</v>
      </c>
      <c r="B18" s="9">
        <v>23436.756160000001</v>
      </c>
      <c r="C18" s="9">
        <v>23703.137102000001</v>
      </c>
      <c r="D18" s="9">
        <v>23810.655353999999</v>
      </c>
      <c r="E18" s="9">
        <v>23930.176992000001</v>
      </c>
      <c r="F18" s="9">
        <v>24045.243235999998</v>
      </c>
      <c r="G18" s="9">
        <v>24249.446588999999</v>
      </c>
      <c r="H18" s="9">
        <v>24571.654803000001</v>
      </c>
      <c r="I18" s="9">
        <v>24787.180466999998</v>
      </c>
      <c r="J18" s="9">
        <v>24869.680007999999</v>
      </c>
      <c r="N18" s="16"/>
    </row>
    <row r="19" spans="1:24" ht="12" customHeight="1">
      <c r="A19" s="8" t="s">
        <v>113</v>
      </c>
      <c r="B19" s="9">
        <v>19809.096004999999</v>
      </c>
      <c r="C19" s="9">
        <v>19884.476628</v>
      </c>
      <c r="D19" s="9">
        <v>19844.564091</v>
      </c>
      <c r="E19" s="9">
        <v>19910.431531999999</v>
      </c>
      <c r="F19" s="9">
        <v>20040.396003999998</v>
      </c>
      <c r="G19" s="9">
        <v>20164.087239</v>
      </c>
      <c r="H19" s="9">
        <v>20249.106683000002</v>
      </c>
      <c r="I19" s="9">
        <v>20272.027751000001</v>
      </c>
      <c r="J19" s="9">
        <v>20263.915410000001</v>
      </c>
      <c r="N19" s="16"/>
    </row>
    <row r="20" spans="1:24" ht="12" customHeight="1">
      <c r="A20" s="8" t="s">
        <v>114</v>
      </c>
      <c r="B20" s="9">
        <v>25448.286572000001</v>
      </c>
      <c r="C20" s="9">
        <v>25613.673662000001</v>
      </c>
      <c r="D20" s="9">
        <v>25495.986152000001</v>
      </c>
      <c r="E20" s="9">
        <v>25444.975551</v>
      </c>
      <c r="F20" s="9">
        <v>25566.462479000002</v>
      </c>
      <c r="G20" s="9">
        <v>25816.754724999999</v>
      </c>
      <c r="H20" s="9">
        <v>26224.010111</v>
      </c>
      <c r="I20" s="9">
        <v>26656.400990999999</v>
      </c>
      <c r="J20" s="9">
        <v>26928.496057</v>
      </c>
      <c r="N20" s="16"/>
    </row>
    <row r="21" spans="1:24" ht="12" customHeight="1">
      <c r="A21" s="8" t="s">
        <v>115</v>
      </c>
      <c r="B21" s="9">
        <v>14031.313899000001</v>
      </c>
      <c r="C21" s="9">
        <v>14038.135633</v>
      </c>
      <c r="D21" s="9">
        <v>14047.197098000001</v>
      </c>
      <c r="E21" s="9">
        <v>14101.07494</v>
      </c>
      <c r="F21" s="9">
        <v>14158.742071999999</v>
      </c>
      <c r="G21" s="9">
        <v>14195.136442000001</v>
      </c>
      <c r="H21" s="9">
        <v>14256.288712</v>
      </c>
      <c r="I21" s="9">
        <v>14326.583001000001</v>
      </c>
      <c r="J21" s="9">
        <v>14372.759457</v>
      </c>
      <c r="N21" s="16"/>
    </row>
    <row r="22" spans="1:24" ht="12" customHeight="1">
      <c r="A22" s="8" t="s">
        <v>116</v>
      </c>
      <c r="B22" s="9">
        <v>287646.25743</v>
      </c>
      <c r="C22" s="9">
        <v>289456.22055999999</v>
      </c>
      <c r="D22" s="9">
        <v>290337.39666000003</v>
      </c>
      <c r="E22" s="9">
        <v>291897.48184999998</v>
      </c>
      <c r="F22" s="9">
        <v>294331.01655</v>
      </c>
      <c r="G22" s="9">
        <v>296846.16197999998</v>
      </c>
      <c r="H22" s="9">
        <v>299308.12332999997</v>
      </c>
      <c r="I22" s="9">
        <v>301209.31459999998</v>
      </c>
      <c r="J22" s="9">
        <v>302462.53837999998</v>
      </c>
      <c r="N22" s="16"/>
    </row>
    <row r="23" spans="1:24" ht="12" customHeight="1">
      <c r="A23" s="8" t="s">
        <v>117</v>
      </c>
      <c r="B23" s="9">
        <v>107027.79483</v>
      </c>
      <c r="C23" s="9">
        <v>107485.01076</v>
      </c>
      <c r="D23" s="9">
        <v>107323.56634999999</v>
      </c>
      <c r="E23" s="9">
        <v>107610.10909</v>
      </c>
      <c r="F23" s="9">
        <v>108575.76605000001</v>
      </c>
      <c r="G23" s="9">
        <v>109763.26848</v>
      </c>
      <c r="H23" s="9">
        <v>111217.81023</v>
      </c>
      <c r="I23" s="9">
        <v>112608.17570000001</v>
      </c>
      <c r="J23" s="9">
        <v>113323.58409</v>
      </c>
      <c r="N23" s="16"/>
    </row>
    <row r="24" spans="1:24" ht="12" customHeight="1">
      <c r="A24" s="8" t="s">
        <v>118</v>
      </c>
      <c r="B24" s="9">
        <v>46322.595203999997</v>
      </c>
      <c r="C24" s="9">
        <v>46319.276942999997</v>
      </c>
      <c r="D24" s="9">
        <v>46200.585793999999</v>
      </c>
      <c r="E24" s="9">
        <v>46320.648595999999</v>
      </c>
      <c r="F24" s="9">
        <v>46642.688541000003</v>
      </c>
      <c r="G24" s="9">
        <v>46934.763577999998</v>
      </c>
      <c r="H24" s="9">
        <v>47196.075818999998</v>
      </c>
      <c r="I24" s="9">
        <v>47459.029119999999</v>
      </c>
      <c r="J24" s="9">
        <v>47628.910949999998</v>
      </c>
      <c r="N24" s="16"/>
    </row>
    <row r="25" spans="1:24" ht="12" customHeight="1">
      <c r="A25" s="21" t="s">
        <v>88</v>
      </c>
      <c r="B25" s="23"/>
      <c r="C25" s="23"/>
      <c r="D25" s="23"/>
      <c r="E25" s="23"/>
      <c r="F25" s="23"/>
      <c r="G25" s="23"/>
      <c r="H25" s="23"/>
      <c r="I25" s="23"/>
      <c r="J25" s="23"/>
    </row>
    <row r="26" spans="1:24" ht="12" customHeight="1">
      <c r="A26" s="8" t="s">
        <v>103</v>
      </c>
      <c r="B26" s="10">
        <v>1.4</v>
      </c>
      <c r="C26" s="10">
        <v>0.8</v>
      </c>
      <c r="D26" s="10">
        <v>0.3</v>
      </c>
      <c r="E26" s="10">
        <v>0.4</v>
      </c>
      <c r="F26" s="10">
        <v>0.7</v>
      </c>
      <c r="G26" s="10">
        <v>0.9</v>
      </c>
      <c r="H26" s="10">
        <v>1</v>
      </c>
      <c r="I26" s="10">
        <v>0.6</v>
      </c>
      <c r="J26" s="10">
        <v>0.2</v>
      </c>
      <c r="P26" s="17"/>
      <c r="Q26" s="17"/>
      <c r="R26" s="17"/>
      <c r="S26" s="17"/>
      <c r="T26" s="17"/>
      <c r="U26" s="17"/>
      <c r="V26" s="17"/>
      <c r="W26" s="17"/>
      <c r="X26" s="17"/>
    </row>
    <row r="27" spans="1:24" ht="12" customHeight="1">
      <c r="A27" s="8" t="s">
        <v>104</v>
      </c>
      <c r="B27" s="10">
        <v>1.2</v>
      </c>
      <c r="C27" s="10">
        <v>0.7</v>
      </c>
      <c r="D27" s="10">
        <v>0.3</v>
      </c>
      <c r="E27" s="10">
        <v>0.3</v>
      </c>
      <c r="F27" s="10">
        <v>0.7</v>
      </c>
      <c r="G27" s="10">
        <v>1.1000000000000001</v>
      </c>
      <c r="H27" s="10">
        <v>1.3</v>
      </c>
      <c r="I27" s="10">
        <v>1.2</v>
      </c>
      <c r="J27" s="10">
        <v>0.8</v>
      </c>
      <c r="P27" s="17"/>
      <c r="Q27" s="17"/>
      <c r="R27" s="17"/>
      <c r="S27" s="17"/>
      <c r="T27" s="17"/>
      <c r="U27" s="17"/>
      <c r="V27" s="17"/>
      <c r="W27" s="17"/>
      <c r="X27" s="17"/>
    </row>
    <row r="28" spans="1:24" ht="12" customHeight="1">
      <c r="A28" s="8" t="s">
        <v>105</v>
      </c>
      <c r="B28" s="10">
        <v>1.3</v>
      </c>
      <c r="C28" s="10">
        <v>0.7</v>
      </c>
      <c r="D28" s="10">
        <v>0.4</v>
      </c>
      <c r="E28" s="10">
        <v>0.7</v>
      </c>
      <c r="F28" s="10">
        <v>0.8</v>
      </c>
      <c r="G28" s="10">
        <v>0.9</v>
      </c>
      <c r="H28" s="10">
        <v>1.1000000000000001</v>
      </c>
      <c r="I28" s="10">
        <v>0.8</v>
      </c>
      <c r="J28" s="10">
        <v>0.4</v>
      </c>
      <c r="P28" s="17"/>
      <c r="Q28" s="17"/>
      <c r="R28" s="17"/>
      <c r="S28" s="17"/>
      <c r="T28" s="17"/>
      <c r="U28" s="17"/>
      <c r="V28" s="17"/>
      <c r="W28" s="17"/>
      <c r="X28" s="17"/>
    </row>
    <row r="29" spans="1:24" ht="12" customHeight="1">
      <c r="A29" s="8" t="s">
        <v>106</v>
      </c>
      <c r="B29" s="10">
        <v>1.2</v>
      </c>
      <c r="C29" s="10">
        <v>0.9</v>
      </c>
      <c r="D29" s="10">
        <v>0.4</v>
      </c>
      <c r="E29" s="10">
        <v>0.4</v>
      </c>
      <c r="F29" s="10">
        <v>0.5</v>
      </c>
      <c r="G29" s="10">
        <v>0.6</v>
      </c>
      <c r="H29" s="10">
        <v>0.9</v>
      </c>
      <c r="I29" s="10">
        <v>1</v>
      </c>
      <c r="J29" s="10">
        <v>0.8</v>
      </c>
      <c r="P29" s="17"/>
      <c r="Q29" s="17"/>
      <c r="R29" s="17"/>
      <c r="S29" s="17"/>
      <c r="T29" s="17"/>
      <c r="U29" s="17"/>
      <c r="V29" s="17"/>
      <c r="W29" s="17"/>
      <c r="X29" s="17"/>
    </row>
    <row r="30" spans="1:24" ht="12" customHeight="1">
      <c r="A30" s="8" t="s">
        <v>107</v>
      </c>
      <c r="B30" s="10">
        <v>0.7</v>
      </c>
      <c r="C30" s="10">
        <v>0.3</v>
      </c>
      <c r="D30" s="10">
        <v>0.1</v>
      </c>
      <c r="E30" s="10">
        <v>0.6</v>
      </c>
      <c r="F30" s="10">
        <v>0.5</v>
      </c>
      <c r="G30" s="10">
        <v>-0.4</v>
      </c>
      <c r="H30" s="10">
        <v>0</v>
      </c>
      <c r="I30" s="10">
        <v>0.7</v>
      </c>
      <c r="J30" s="10">
        <v>0.5</v>
      </c>
      <c r="P30" s="17"/>
      <c r="Q30" s="17"/>
      <c r="R30" s="17"/>
      <c r="S30" s="17"/>
      <c r="T30" s="17"/>
      <c r="U30" s="17"/>
      <c r="V30" s="17"/>
      <c r="W30" s="17"/>
      <c r="X30" s="17"/>
    </row>
    <row r="31" spans="1:24" ht="12" customHeight="1">
      <c r="A31" s="8" t="s">
        <v>108</v>
      </c>
      <c r="B31" s="10">
        <v>1.7</v>
      </c>
      <c r="C31" s="10">
        <v>0.7</v>
      </c>
      <c r="D31" s="10">
        <v>-0.1</v>
      </c>
      <c r="E31" s="10">
        <v>0.5</v>
      </c>
      <c r="F31" s="10">
        <v>0.4</v>
      </c>
      <c r="G31" s="10">
        <v>0</v>
      </c>
      <c r="H31" s="10">
        <v>0.6</v>
      </c>
      <c r="I31" s="10">
        <v>0.7</v>
      </c>
      <c r="J31" s="10">
        <v>0</v>
      </c>
      <c r="P31" s="17"/>
      <c r="Q31" s="17"/>
      <c r="R31" s="17"/>
      <c r="S31" s="17"/>
      <c r="T31" s="17"/>
      <c r="U31" s="17"/>
      <c r="V31" s="17"/>
      <c r="W31" s="17"/>
      <c r="X31" s="17"/>
    </row>
    <row r="32" spans="1:24" ht="12" customHeight="1">
      <c r="A32" s="8" t="s">
        <v>109</v>
      </c>
      <c r="B32" s="10">
        <v>1.1000000000000001</v>
      </c>
      <c r="C32" s="10">
        <v>0.6</v>
      </c>
      <c r="D32" s="10">
        <v>0.2</v>
      </c>
      <c r="E32" s="10">
        <v>0.4</v>
      </c>
      <c r="F32" s="10">
        <v>0.6</v>
      </c>
      <c r="G32" s="10">
        <v>0.5</v>
      </c>
      <c r="H32" s="10">
        <v>0.8</v>
      </c>
      <c r="I32" s="10">
        <v>0.8</v>
      </c>
      <c r="J32" s="10">
        <v>0.4</v>
      </c>
      <c r="P32" s="17"/>
      <c r="Q32" s="17"/>
      <c r="R32" s="17"/>
      <c r="S32" s="17"/>
      <c r="T32" s="17"/>
      <c r="U32" s="17"/>
      <c r="V32" s="17"/>
      <c r="W32" s="17"/>
      <c r="X32" s="17"/>
    </row>
    <row r="33" spans="1:24" ht="12" customHeight="1">
      <c r="A33" s="8" t="s">
        <v>110</v>
      </c>
      <c r="B33" s="10">
        <v>1</v>
      </c>
      <c r="C33" s="10">
        <v>0.6</v>
      </c>
      <c r="D33" s="10">
        <v>0.2</v>
      </c>
      <c r="E33" s="10">
        <v>0.3</v>
      </c>
      <c r="F33" s="10">
        <v>0.4</v>
      </c>
      <c r="G33" s="10">
        <v>0.3</v>
      </c>
      <c r="H33" s="10">
        <v>0.6</v>
      </c>
      <c r="I33" s="10">
        <v>0.6</v>
      </c>
      <c r="J33" s="10">
        <v>0.1</v>
      </c>
      <c r="P33" s="17"/>
      <c r="Q33" s="17"/>
      <c r="R33" s="17"/>
      <c r="S33" s="17"/>
      <c r="T33" s="17"/>
      <c r="U33" s="17"/>
      <c r="V33" s="17"/>
      <c r="W33" s="17"/>
      <c r="X33" s="17"/>
    </row>
    <row r="34" spans="1:24" ht="12" customHeight="1">
      <c r="A34" s="8" t="s">
        <v>111</v>
      </c>
      <c r="B34" s="10">
        <v>0.9</v>
      </c>
      <c r="C34" s="10">
        <v>0.8</v>
      </c>
      <c r="D34" s="10">
        <v>0.3</v>
      </c>
      <c r="E34" s="10">
        <v>0.2</v>
      </c>
      <c r="F34" s="10">
        <v>0.3</v>
      </c>
      <c r="G34" s="10">
        <v>0.3</v>
      </c>
      <c r="H34" s="10">
        <v>0.6</v>
      </c>
      <c r="I34" s="10">
        <v>0.6</v>
      </c>
      <c r="J34" s="10">
        <v>0.1</v>
      </c>
      <c r="P34" s="17"/>
      <c r="Q34" s="17"/>
      <c r="R34" s="17"/>
      <c r="S34" s="17"/>
      <c r="T34" s="17"/>
      <c r="U34" s="17"/>
      <c r="V34" s="17"/>
      <c r="W34" s="17"/>
      <c r="X34" s="17"/>
    </row>
    <row r="35" spans="1:24" ht="12" customHeight="1">
      <c r="A35" s="8" t="s">
        <v>112</v>
      </c>
      <c r="B35" s="10">
        <v>1.7</v>
      </c>
      <c r="C35" s="10">
        <v>1.1000000000000001</v>
      </c>
      <c r="D35" s="10">
        <v>0.5</v>
      </c>
      <c r="E35" s="10">
        <v>0.5</v>
      </c>
      <c r="F35" s="10">
        <v>0.5</v>
      </c>
      <c r="G35" s="10">
        <v>0.8</v>
      </c>
      <c r="H35" s="10">
        <v>1.3</v>
      </c>
      <c r="I35" s="10">
        <v>0.9</v>
      </c>
      <c r="J35" s="10">
        <v>0.3</v>
      </c>
      <c r="P35" s="17"/>
      <c r="Q35" s="17"/>
      <c r="R35" s="17"/>
      <c r="S35" s="17"/>
      <c r="T35" s="17"/>
      <c r="U35" s="17"/>
      <c r="V35" s="17"/>
      <c r="W35" s="17"/>
      <c r="X35" s="17"/>
    </row>
    <row r="36" spans="1:24" ht="12" customHeight="1">
      <c r="A36" s="8" t="s">
        <v>113</v>
      </c>
      <c r="B36" s="10">
        <v>1</v>
      </c>
      <c r="C36" s="10">
        <v>0.4</v>
      </c>
      <c r="D36" s="10">
        <v>-0.2</v>
      </c>
      <c r="E36" s="10">
        <v>0.3</v>
      </c>
      <c r="F36" s="10">
        <v>0.7</v>
      </c>
      <c r="G36" s="10">
        <v>0.6</v>
      </c>
      <c r="H36" s="10">
        <v>0.4</v>
      </c>
      <c r="I36" s="10">
        <v>0.1</v>
      </c>
      <c r="J36" s="10">
        <v>0</v>
      </c>
      <c r="P36" s="17"/>
      <c r="Q36" s="17"/>
      <c r="R36" s="17"/>
      <c r="S36" s="17"/>
      <c r="T36" s="17"/>
      <c r="U36" s="17"/>
      <c r="V36" s="17"/>
      <c r="W36" s="17"/>
      <c r="X36" s="17"/>
    </row>
    <row r="37" spans="1:24" ht="12" customHeight="1">
      <c r="A37" s="8" t="s">
        <v>114</v>
      </c>
      <c r="B37" s="10">
        <v>1.5</v>
      </c>
      <c r="C37" s="10">
        <v>0.6</v>
      </c>
      <c r="D37" s="10">
        <v>-0.5</v>
      </c>
      <c r="E37" s="10">
        <v>-0.2</v>
      </c>
      <c r="F37" s="10">
        <v>0.5</v>
      </c>
      <c r="G37" s="10">
        <v>1</v>
      </c>
      <c r="H37" s="10">
        <v>1.6</v>
      </c>
      <c r="I37" s="10">
        <v>1.6</v>
      </c>
      <c r="J37" s="10">
        <v>1</v>
      </c>
      <c r="P37" s="17"/>
      <c r="Q37" s="17"/>
      <c r="R37" s="17"/>
      <c r="S37" s="17"/>
      <c r="T37" s="17"/>
      <c r="U37" s="17"/>
      <c r="V37" s="17"/>
      <c r="W37" s="17"/>
      <c r="X37" s="17"/>
    </row>
    <row r="38" spans="1:24" ht="12" customHeight="1">
      <c r="A38" s="8" t="s">
        <v>115</v>
      </c>
      <c r="B38" s="10">
        <v>0.6</v>
      </c>
      <c r="C38" s="10">
        <v>0</v>
      </c>
      <c r="D38" s="10">
        <v>0.1</v>
      </c>
      <c r="E38" s="10">
        <v>0.4</v>
      </c>
      <c r="F38" s="10">
        <v>0.4</v>
      </c>
      <c r="G38" s="10">
        <v>0.3</v>
      </c>
      <c r="H38" s="10">
        <v>0.4</v>
      </c>
      <c r="I38" s="10">
        <v>0.5</v>
      </c>
      <c r="J38" s="10">
        <v>0.3</v>
      </c>
      <c r="P38" s="17"/>
      <c r="Q38" s="17"/>
      <c r="R38" s="17"/>
      <c r="S38" s="17"/>
      <c r="T38" s="17"/>
      <c r="U38" s="17"/>
      <c r="V38" s="17"/>
      <c r="W38" s="17"/>
      <c r="X38" s="17"/>
    </row>
    <row r="39" spans="1:24" ht="12" customHeight="1">
      <c r="A39" s="8" t="s">
        <v>116</v>
      </c>
      <c r="B39" s="10">
        <v>1.2</v>
      </c>
      <c r="C39" s="10">
        <v>0.6</v>
      </c>
      <c r="D39" s="10">
        <v>0.3</v>
      </c>
      <c r="E39" s="10">
        <v>0.5</v>
      </c>
      <c r="F39" s="10">
        <v>0.8</v>
      </c>
      <c r="G39" s="10">
        <v>0.9</v>
      </c>
      <c r="H39" s="10">
        <v>0.8</v>
      </c>
      <c r="I39" s="10">
        <v>0.6</v>
      </c>
      <c r="J39" s="10">
        <v>0.4</v>
      </c>
      <c r="P39" s="17"/>
      <c r="Q39" s="17"/>
      <c r="R39" s="17"/>
      <c r="S39" s="17"/>
      <c r="T39" s="17"/>
      <c r="U39" s="17"/>
      <c r="V39" s="17"/>
      <c r="W39" s="17"/>
      <c r="X39" s="17"/>
    </row>
    <row r="40" spans="1:24" ht="12" customHeight="1">
      <c r="A40" s="8" t="s">
        <v>117</v>
      </c>
      <c r="B40" s="10">
        <v>1.2</v>
      </c>
      <c r="C40" s="10">
        <v>0.4</v>
      </c>
      <c r="D40" s="10">
        <v>-0.2</v>
      </c>
      <c r="E40" s="10">
        <v>0.3</v>
      </c>
      <c r="F40" s="10">
        <v>0.9</v>
      </c>
      <c r="G40" s="10">
        <v>1.1000000000000001</v>
      </c>
      <c r="H40" s="10">
        <v>1.3</v>
      </c>
      <c r="I40" s="10">
        <v>1.3</v>
      </c>
      <c r="J40" s="10">
        <v>0.6</v>
      </c>
      <c r="P40" s="17"/>
      <c r="Q40" s="17"/>
      <c r="R40" s="17"/>
      <c r="S40" s="17"/>
      <c r="T40" s="17"/>
      <c r="U40" s="17"/>
      <c r="V40" s="17"/>
      <c r="W40" s="17"/>
      <c r="X40" s="17"/>
    </row>
    <row r="41" spans="1:24" ht="12" customHeight="1">
      <c r="A41" s="11" t="s">
        <v>118</v>
      </c>
      <c r="B41" s="12">
        <v>0.8</v>
      </c>
      <c r="C41" s="12">
        <v>0</v>
      </c>
      <c r="D41" s="12">
        <v>-0.3</v>
      </c>
      <c r="E41" s="12">
        <v>0.3</v>
      </c>
      <c r="F41" s="12">
        <v>0.7</v>
      </c>
      <c r="G41" s="12">
        <v>0.6</v>
      </c>
      <c r="H41" s="12">
        <v>0.6</v>
      </c>
      <c r="I41" s="12">
        <v>0.6</v>
      </c>
      <c r="J41" s="12">
        <v>0.4</v>
      </c>
      <c r="P41" s="17"/>
      <c r="Q41" s="17"/>
      <c r="R41" s="17"/>
      <c r="S41" s="17"/>
      <c r="T41" s="17"/>
      <c r="U41" s="17"/>
      <c r="V41" s="17"/>
      <c r="W41" s="17"/>
      <c r="X41" s="17"/>
    </row>
    <row r="42" spans="1:24" ht="12" customHeight="1">
      <c r="A42" s="7"/>
    </row>
    <row r="43" spans="1:24" ht="12" customHeight="1">
      <c r="A43" s="18" t="s">
        <v>85</v>
      </c>
    </row>
  </sheetData>
  <mergeCells count="4">
    <mergeCell ref="A6:A7"/>
    <mergeCell ref="B6:J6"/>
    <mergeCell ref="A8:J8"/>
    <mergeCell ref="A25:J25"/>
  </mergeCells>
  <pageMargins left="0.7" right="0.7" top="0.75" bottom="0.75" header="0.3" footer="0.3"/>
  <pageSetup paperSize="9" orientation="portrait" horizontalDpi="300" verticalDpi="30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pageSetUpPr fitToPage="1"/>
  </sheetPr>
  <dimension ref="A1:J43"/>
  <sheetViews>
    <sheetView workbookViewId="0">
      <pane xSplit="1" ySplit="8" topLeftCell="B15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123</v>
      </c>
    </row>
    <row r="2" spans="1:10">
      <c r="A2" s="7"/>
    </row>
    <row r="3" spans="1:10">
      <c r="A3" s="3" t="s">
        <v>101</v>
      </c>
    </row>
    <row r="4" spans="1:10">
      <c r="A4" s="1" t="s">
        <v>92</v>
      </c>
    </row>
    <row r="5" spans="1:10">
      <c r="A5" s="7"/>
    </row>
    <row r="6" spans="1:10" ht="28.5" customHeight="1">
      <c r="A6" s="19" t="s">
        <v>102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93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103</v>
      </c>
      <c r="B9" s="9">
        <v>1019.817786</v>
      </c>
      <c r="C9" s="9">
        <v>1102.2170639999999</v>
      </c>
      <c r="D9" s="9">
        <v>1070.068908</v>
      </c>
      <c r="E9" s="9">
        <v>1118.7288169999999</v>
      </c>
      <c r="F9" s="9">
        <v>1124.2334960000001</v>
      </c>
      <c r="G9" s="9">
        <v>1181.1929259999999</v>
      </c>
      <c r="H9" s="9">
        <v>1176.0701048999999</v>
      </c>
      <c r="I9" s="9">
        <v>1223.4203703000001</v>
      </c>
      <c r="J9" s="9">
        <v>1220.1855604</v>
      </c>
    </row>
    <row r="10" spans="1:10" ht="12" customHeight="1">
      <c r="A10" s="8" t="s">
        <v>104</v>
      </c>
      <c r="B10" s="9">
        <v>13456.90518</v>
      </c>
      <c r="C10" s="9">
        <v>14130.50675</v>
      </c>
      <c r="D10" s="9">
        <v>14021.63061</v>
      </c>
      <c r="E10" s="9">
        <v>14423.016589999999</v>
      </c>
      <c r="F10" s="9">
        <v>14782.5365</v>
      </c>
      <c r="G10" s="9">
        <v>15258.285110000001</v>
      </c>
      <c r="H10" s="9">
        <v>15175.313419</v>
      </c>
      <c r="I10" s="9">
        <v>15736.988300999999</v>
      </c>
      <c r="J10" s="9">
        <v>16194.405232999999</v>
      </c>
    </row>
    <row r="11" spans="1:10" ht="12" customHeight="1">
      <c r="A11" s="8" t="s">
        <v>105</v>
      </c>
      <c r="B11" s="9">
        <v>3264.2216090000002</v>
      </c>
      <c r="C11" s="9">
        <v>3495.2020029999999</v>
      </c>
      <c r="D11" s="9">
        <v>3410.3166249999999</v>
      </c>
      <c r="E11" s="9">
        <v>3531.0740780000001</v>
      </c>
      <c r="F11" s="9">
        <v>3614.0866580000002</v>
      </c>
      <c r="G11" s="9">
        <v>3783.0928290000002</v>
      </c>
      <c r="H11" s="9">
        <v>3736.7024704999999</v>
      </c>
      <c r="I11" s="9">
        <v>3859.8599543</v>
      </c>
      <c r="J11" s="9">
        <v>3938.5375300000001</v>
      </c>
    </row>
    <row r="12" spans="1:10" ht="12" customHeight="1">
      <c r="A12" s="8" t="s">
        <v>106</v>
      </c>
      <c r="B12" s="9">
        <v>2053.0693160000001</v>
      </c>
      <c r="C12" s="9">
        <v>2190.8998750000001</v>
      </c>
      <c r="D12" s="9">
        <v>2130.1655989999999</v>
      </c>
      <c r="E12" s="9">
        <v>2265.1661960000001</v>
      </c>
      <c r="F12" s="9">
        <v>2257.8736669999998</v>
      </c>
      <c r="G12" s="9">
        <v>2339.958932</v>
      </c>
      <c r="H12" s="9">
        <v>2303.5379217999998</v>
      </c>
      <c r="I12" s="9">
        <v>2449.8793770000002</v>
      </c>
      <c r="J12" s="9">
        <v>2461.5011082999999</v>
      </c>
    </row>
    <row r="13" spans="1:10" ht="12" customHeight="1">
      <c r="A13" s="8" t="s">
        <v>107</v>
      </c>
      <c r="B13" s="9">
        <v>300.35714109999998</v>
      </c>
      <c r="C13" s="9">
        <v>321.70004610000001</v>
      </c>
      <c r="D13" s="9">
        <v>310.52008360000002</v>
      </c>
      <c r="E13" s="9">
        <v>322.00970719999998</v>
      </c>
      <c r="F13" s="9">
        <v>324.74702550000001</v>
      </c>
      <c r="G13" s="9">
        <v>337.82892020000003</v>
      </c>
      <c r="H13" s="9">
        <v>328.22238698000001</v>
      </c>
      <c r="I13" s="9">
        <v>346.26430398999997</v>
      </c>
      <c r="J13" s="9">
        <v>351.04020614000001</v>
      </c>
    </row>
    <row r="14" spans="1:10" ht="12" customHeight="1">
      <c r="A14" s="8" t="s">
        <v>108</v>
      </c>
      <c r="B14" s="9">
        <v>1113.5353419999999</v>
      </c>
      <c r="C14" s="9">
        <v>1200.5790059999999</v>
      </c>
      <c r="D14" s="9">
        <v>1197.8523729999999</v>
      </c>
      <c r="E14" s="9">
        <v>1251.9925639999999</v>
      </c>
      <c r="F14" s="9">
        <v>1223.854014</v>
      </c>
      <c r="G14" s="9">
        <v>1271.606593</v>
      </c>
      <c r="H14" s="9">
        <v>1291.1652503</v>
      </c>
      <c r="I14" s="9">
        <v>1344.5101896000001</v>
      </c>
      <c r="J14" s="9">
        <v>1327.2642975000001</v>
      </c>
    </row>
    <row r="15" spans="1:10" ht="12" customHeight="1">
      <c r="A15" s="8" t="s">
        <v>109</v>
      </c>
      <c r="B15" s="9">
        <v>788.66530379999995</v>
      </c>
      <c r="C15" s="9">
        <v>849.31168909999997</v>
      </c>
      <c r="D15" s="9">
        <v>829.49782029999994</v>
      </c>
      <c r="E15" s="9">
        <v>872.16080220000003</v>
      </c>
      <c r="F15" s="9">
        <v>860.08060460000002</v>
      </c>
      <c r="G15" s="9">
        <v>906.1859015</v>
      </c>
      <c r="H15" s="9">
        <v>893.16745556000001</v>
      </c>
      <c r="I15" s="9">
        <v>936.91996914000003</v>
      </c>
      <c r="J15" s="9">
        <v>931.50615920999996</v>
      </c>
    </row>
    <row r="16" spans="1:10" ht="12" customHeight="1">
      <c r="A16" s="8" t="s">
        <v>110</v>
      </c>
      <c r="B16" s="9">
        <v>1539.8915870000001</v>
      </c>
      <c r="C16" s="9">
        <v>1646.364605</v>
      </c>
      <c r="D16" s="9">
        <v>1602.049798</v>
      </c>
      <c r="E16" s="9">
        <v>1655.479094</v>
      </c>
      <c r="F16" s="9">
        <v>1663.8940789999999</v>
      </c>
      <c r="G16" s="9">
        <v>1750.1775270000001</v>
      </c>
      <c r="H16" s="9">
        <v>1731.3836444999999</v>
      </c>
      <c r="I16" s="9">
        <v>1804.2010553</v>
      </c>
      <c r="J16" s="9">
        <v>1820.0000026</v>
      </c>
    </row>
    <row r="17" spans="1:10" ht="12" customHeight="1">
      <c r="A17" s="8" t="s">
        <v>111</v>
      </c>
      <c r="B17" s="9">
        <v>4656.3797699999996</v>
      </c>
      <c r="C17" s="9">
        <v>4849.0219319999997</v>
      </c>
      <c r="D17" s="9">
        <v>4741.2461549999998</v>
      </c>
      <c r="E17" s="9">
        <v>4869.541491</v>
      </c>
      <c r="F17" s="9">
        <v>5032.3605850000004</v>
      </c>
      <c r="G17" s="9">
        <v>5177.3623790000001</v>
      </c>
      <c r="H17" s="9">
        <v>5113.9568001999996</v>
      </c>
      <c r="I17" s="9">
        <v>5262.4026368000004</v>
      </c>
      <c r="J17" s="9">
        <v>5437.9652310000001</v>
      </c>
    </row>
    <row r="18" spans="1:10" ht="12" customHeight="1">
      <c r="A18" s="8" t="s">
        <v>112</v>
      </c>
      <c r="B18" s="9">
        <v>326.25323900000001</v>
      </c>
      <c r="C18" s="9">
        <v>345.46328399999999</v>
      </c>
      <c r="D18" s="9">
        <v>346.52230250000002</v>
      </c>
      <c r="E18" s="9">
        <v>361.67679090000001</v>
      </c>
      <c r="F18" s="9">
        <v>358.86285429999998</v>
      </c>
      <c r="G18" s="9">
        <v>372.03317449999997</v>
      </c>
      <c r="H18" s="9">
        <v>381.87121365000002</v>
      </c>
      <c r="I18" s="9">
        <v>394.01678291000002</v>
      </c>
      <c r="J18" s="9">
        <v>391.50886667999998</v>
      </c>
    </row>
    <row r="19" spans="1:10" ht="12" customHeight="1">
      <c r="A19" s="8" t="s">
        <v>113</v>
      </c>
      <c r="B19" s="9">
        <v>286.84715490000002</v>
      </c>
      <c r="C19" s="9">
        <v>303.62913500000002</v>
      </c>
      <c r="D19" s="9">
        <v>299.12756710000002</v>
      </c>
      <c r="E19" s="9">
        <v>304.19817310000002</v>
      </c>
      <c r="F19" s="9">
        <v>313.89680750000002</v>
      </c>
      <c r="G19" s="9">
        <v>324.85980169999999</v>
      </c>
      <c r="H19" s="9">
        <v>324.82767296999998</v>
      </c>
      <c r="I19" s="9">
        <v>324.23033396</v>
      </c>
      <c r="J19" s="9">
        <v>333.52897311999999</v>
      </c>
    </row>
    <row r="20" spans="1:10" ht="12" customHeight="1">
      <c r="A20" s="8" t="s">
        <v>114</v>
      </c>
      <c r="B20" s="9">
        <v>362.6316071</v>
      </c>
      <c r="C20" s="9">
        <v>386.05335109999999</v>
      </c>
      <c r="D20" s="9">
        <v>381.85200650000002</v>
      </c>
      <c r="E20" s="9">
        <v>391.2121684</v>
      </c>
      <c r="F20" s="9">
        <v>396.33206539999998</v>
      </c>
      <c r="G20" s="9">
        <v>412.52789189999999</v>
      </c>
      <c r="H20" s="9">
        <v>415.38598400000001</v>
      </c>
      <c r="I20" s="9">
        <v>434.89111478000001</v>
      </c>
      <c r="J20" s="9">
        <v>437.14402006</v>
      </c>
    </row>
    <row r="21" spans="1:10" ht="12" customHeight="1">
      <c r="A21" s="8" t="s">
        <v>115</v>
      </c>
      <c r="B21" s="9">
        <v>197.12210110000001</v>
      </c>
      <c r="C21" s="9">
        <v>213.54983989999999</v>
      </c>
      <c r="D21" s="9">
        <v>208.80393269999999</v>
      </c>
      <c r="E21" s="9">
        <v>213.42400409999999</v>
      </c>
      <c r="F21" s="9">
        <v>212.38372129999999</v>
      </c>
      <c r="G21" s="9">
        <v>227.13809879999999</v>
      </c>
      <c r="H21" s="9">
        <v>227.87609105000001</v>
      </c>
      <c r="I21" s="9">
        <v>236.25659607</v>
      </c>
      <c r="J21" s="9">
        <v>225.96516718999999</v>
      </c>
    </row>
    <row r="22" spans="1:10" ht="12" customHeight="1">
      <c r="A22" s="8" t="s">
        <v>116</v>
      </c>
      <c r="B22" s="9">
        <v>4493.6254099999996</v>
      </c>
      <c r="C22" s="9">
        <v>4782.300021</v>
      </c>
      <c r="D22" s="9">
        <v>4650.2695970000004</v>
      </c>
      <c r="E22" s="9">
        <v>4809.0038279999999</v>
      </c>
      <c r="F22" s="9">
        <v>4942.0352789999997</v>
      </c>
      <c r="G22" s="9">
        <v>5161.3786639999998</v>
      </c>
      <c r="H22" s="9">
        <v>5127.6466190000001</v>
      </c>
      <c r="I22" s="9">
        <v>5251.4170770999999</v>
      </c>
      <c r="J22" s="9">
        <v>5345.8570753000004</v>
      </c>
    </row>
    <row r="23" spans="1:10" ht="12" customHeight="1">
      <c r="A23" s="8" t="s">
        <v>117</v>
      </c>
      <c r="B23" s="9">
        <v>1564.10293</v>
      </c>
      <c r="C23" s="9">
        <v>1669.0730590000001</v>
      </c>
      <c r="D23" s="9">
        <v>1640.2538979999999</v>
      </c>
      <c r="E23" s="9">
        <v>1675.8209380000001</v>
      </c>
      <c r="F23" s="9">
        <v>1719.1955210000001</v>
      </c>
      <c r="G23" s="9">
        <v>1802.990949</v>
      </c>
      <c r="H23" s="9">
        <v>1835.3711026999999</v>
      </c>
      <c r="I23" s="9">
        <v>1860.5442852000001</v>
      </c>
      <c r="J23" s="9">
        <v>1915.9957154000001</v>
      </c>
    </row>
    <row r="24" spans="1:10" ht="12" customHeight="1">
      <c r="A24" s="8" t="s">
        <v>118</v>
      </c>
      <c r="B24" s="9">
        <v>649.50620379999998</v>
      </c>
      <c r="C24" s="9">
        <v>706.13643430000002</v>
      </c>
      <c r="D24" s="9">
        <v>702.96514569999999</v>
      </c>
      <c r="E24" s="9">
        <v>706.63683230000004</v>
      </c>
      <c r="F24" s="9">
        <v>706.19955870000001</v>
      </c>
      <c r="G24" s="9">
        <v>760.33758599999999</v>
      </c>
      <c r="H24" s="9">
        <v>765.25588411000001</v>
      </c>
      <c r="I24" s="9">
        <v>762.77700256000003</v>
      </c>
      <c r="J24" s="9">
        <v>761.17484821999994</v>
      </c>
    </row>
    <row r="25" spans="1:10" ht="12" customHeight="1">
      <c r="A25" s="20" t="s">
        <v>84</v>
      </c>
      <c r="B25" s="23"/>
      <c r="C25" s="23"/>
      <c r="D25" s="23"/>
      <c r="E25" s="23"/>
      <c r="F25" s="23"/>
      <c r="G25" s="23"/>
      <c r="H25" s="23"/>
      <c r="I25" s="23"/>
      <c r="J25" s="23"/>
    </row>
    <row r="26" spans="1:10" ht="12" customHeight="1">
      <c r="A26" s="8" t="s">
        <v>103</v>
      </c>
      <c r="B26" s="10">
        <v>6.4</v>
      </c>
      <c r="C26" s="10">
        <v>12.2</v>
      </c>
      <c r="D26" s="10">
        <v>11.7</v>
      </c>
      <c r="E26" s="10">
        <v>10.199999999999999</v>
      </c>
      <c r="F26" s="10">
        <v>10.199999999999999</v>
      </c>
      <c r="G26" s="10">
        <v>7.2</v>
      </c>
      <c r="H26" s="10">
        <v>9.9</v>
      </c>
      <c r="I26" s="10">
        <v>9.4</v>
      </c>
      <c r="J26" s="10">
        <v>8.5</v>
      </c>
    </row>
    <row r="27" spans="1:10" ht="12" customHeight="1">
      <c r="A27" s="8" t="s">
        <v>104</v>
      </c>
      <c r="B27" s="10">
        <v>7.4</v>
      </c>
      <c r="C27" s="10">
        <v>10.9</v>
      </c>
      <c r="D27" s="10">
        <v>11.4</v>
      </c>
      <c r="E27" s="10">
        <v>9.8000000000000007</v>
      </c>
      <c r="F27" s="10">
        <v>9.9</v>
      </c>
      <c r="G27" s="10">
        <v>8</v>
      </c>
      <c r="H27" s="10">
        <v>8.1999999999999993</v>
      </c>
      <c r="I27" s="10">
        <v>9.1</v>
      </c>
      <c r="J27" s="10">
        <v>9.6</v>
      </c>
    </row>
    <row r="28" spans="1:10" ht="12" customHeight="1">
      <c r="A28" s="8" t="s">
        <v>105</v>
      </c>
      <c r="B28" s="10">
        <v>6.7</v>
      </c>
      <c r="C28" s="10">
        <v>11.8</v>
      </c>
      <c r="D28" s="10">
        <v>11.6</v>
      </c>
      <c r="E28" s="10">
        <v>10.5</v>
      </c>
      <c r="F28" s="10">
        <v>10.7</v>
      </c>
      <c r="G28" s="10">
        <v>8.1999999999999993</v>
      </c>
      <c r="H28" s="10">
        <v>9.6</v>
      </c>
      <c r="I28" s="10">
        <v>9.3000000000000007</v>
      </c>
      <c r="J28" s="10">
        <v>9</v>
      </c>
    </row>
    <row r="29" spans="1:10" ht="12" customHeight="1">
      <c r="A29" s="8" t="s">
        <v>106</v>
      </c>
      <c r="B29" s="10">
        <v>8.1</v>
      </c>
      <c r="C29" s="10">
        <v>12.4</v>
      </c>
      <c r="D29" s="10">
        <v>11.2</v>
      </c>
      <c r="E29" s="10">
        <v>9.1</v>
      </c>
      <c r="F29" s="10">
        <v>10</v>
      </c>
      <c r="G29" s="10">
        <v>6.8</v>
      </c>
      <c r="H29" s="10">
        <v>8.1</v>
      </c>
      <c r="I29" s="10">
        <v>8.1999999999999993</v>
      </c>
      <c r="J29" s="10">
        <v>9</v>
      </c>
    </row>
    <row r="30" spans="1:10" ht="12" customHeight="1">
      <c r="A30" s="8" t="s">
        <v>107</v>
      </c>
      <c r="B30" s="10">
        <v>7.7</v>
      </c>
      <c r="C30" s="10">
        <v>11.4</v>
      </c>
      <c r="D30" s="10">
        <v>8</v>
      </c>
      <c r="E30" s="10">
        <v>8.4</v>
      </c>
      <c r="F30" s="10">
        <v>8.1</v>
      </c>
      <c r="G30" s="10">
        <v>5</v>
      </c>
      <c r="H30" s="10">
        <v>5.7</v>
      </c>
      <c r="I30" s="10">
        <v>7.5</v>
      </c>
      <c r="J30" s="10">
        <v>8.1</v>
      </c>
    </row>
    <row r="31" spans="1:10" ht="12" customHeight="1">
      <c r="A31" s="8" t="s">
        <v>108</v>
      </c>
      <c r="B31" s="10">
        <v>7.5</v>
      </c>
      <c r="C31" s="10">
        <v>12.3</v>
      </c>
      <c r="D31" s="10">
        <v>10.5</v>
      </c>
      <c r="E31" s="10">
        <v>9.8000000000000007</v>
      </c>
      <c r="F31" s="10">
        <v>9.9</v>
      </c>
      <c r="G31" s="10">
        <v>5.9</v>
      </c>
      <c r="H31" s="10">
        <v>7.8</v>
      </c>
      <c r="I31" s="10">
        <v>7.4</v>
      </c>
      <c r="J31" s="10">
        <v>8.4</v>
      </c>
    </row>
    <row r="32" spans="1:10" ht="12" customHeight="1">
      <c r="A32" s="8" t="s">
        <v>109</v>
      </c>
      <c r="B32" s="10">
        <v>5.2</v>
      </c>
      <c r="C32" s="10">
        <v>10.4</v>
      </c>
      <c r="D32" s="10">
        <v>9.1</v>
      </c>
      <c r="E32" s="10">
        <v>8.9</v>
      </c>
      <c r="F32" s="10">
        <v>9.1</v>
      </c>
      <c r="G32" s="10">
        <v>6.7</v>
      </c>
      <c r="H32" s="10">
        <v>7.7</v>
      </c>
      <c r="I32" s="10">
        <v>7.4</v>
      </c>
      <c r="J32" s="10">
        <v>8.3000000000000007</v>
      </c>
    </row>
    <row r="33" spans="1:10" ht="12" customHeight="1">
      <c r="A33" s="8" t="s">
        <v>110</v>
      </c>
      <c r="B33" s="10">
        <v>5.2</v>
      </c>
      <c r="C33" s="10">
        <v>10.3</v>
      </c>
      <c r="D33" s="10">
        <v>9.1999999999999993</v>
      </c>
      <c r="E33" s="10">
        <v>8.9</v>
      </c>
      <c r="F33" s="10">
        <v>8.1</v>
      </c>
      <c r="G33" s="10">
        <v>6.3</v>
      </c>
      <c r="H33" s="10">
        <v>8.1</v>
      </c>
      <c r="I33" s="10">
        <v>9</v>
      </c>
      <c r="J33" s="10">
        <v>9.4</v>
      </c>
    </row>
    <row r="34" spans="1:10" ht="12" customHeight="1">
      <c r="A34" s="8" t="s">
        <v>111</v>
      </c>
      <c r="B34" s="10">
        <v>6</v>
      </c>
      <c r="C34" s="10">
        <v>10.7</v>
      </c>
      <c r="D34" s="10">
        <v>5.9</v>
      </c>
      <c r="E34" s="10">
        <v>8.6999999999999993</v>
      </c>
      <c r="F34" s="10">
        <v>8.1</v>
      </c>
      <c r="G34" s="10">
        <v>6.8</v>
      </c>
      <c r="H34" s="10">
        <v>7.9</v>
      </c>
      <c r="I34" s="10">
        <v>8.1</v>
      </c>
      <c r="J34" s="10">
        <v>8.1</v>
      </c>
    </row>
    <row r="35" spans="1:10" ht="12" customHeight="1">
      <c r="A35" s="8" t="s">
        <v>112</v>
      </c>
      <c r="B35" s="10">
        <v>5.7</v>
      </c>
      <c r="C35" s="10">
        <v>10.9</v>
      </c>
      <c r="D35" s="10">
        <v>10.4</v>
      </c>
      <c r="E35" s="10">
        <v>11.8</v>
      </c>
      <c r="F35" s="10">
        <v>10</v>
      </c>
      <c r="G35" s="10">
        <v>7.7</v>
      </c>
      <c r="H35" s="10">
        <v>10.199999999999999</v>
      </c>
      <c r="I35" s="10">
        <v>8.9</v>
      </c>
      <c r="J35" s="10">
        <v>9.1</v>
      </c>
    </row>
    <row r="36" spans="1:10" ht="12" customHeight="1">
      <c r="A36" s="8" t="s">
        <v>113</v>
      </c>
      <c r="B36" s="10">
        <v>5.5</v>
      </c>
      <c r="C36" s="10">
        <v>9.9</v>
      </c>
      <c r="D36" s="10">
        <v>9</v>
      </c>
      <c r="E36" s="10">
        <v>8</v>
      </c>
      <c r="F36" s="10">
        <v>9.4</v>
      </c>
      <c r="G36" s="10">
        <v>7</v>
      </c>
      <c r="H36" s="10">
        <v>8.6</v>
      </c>
      <c r="I36" s="10">
        <v>6.6</v>
      </c>
      <c r="J36" s="10">
        <v>6.3</v>
      </c>
    </row>
    <row r="37" spans="1:10" ht="12" customHeight="1">
      <c r="A37" s="8" t="s">
        <v>114</v>
      </c>
      <c r="B37" s="10">
        <v>3.8</v>
      </c>
      <c r="C37" s="10">
        <v>9.6999999999999993</v>
      </c>
      <c r="D37" s="10">
        <v>8.9</v>
      </c>
      <c r="E37" s="10">
        <v>7.9</v>
      </c>
      <c r="F37" s="10">
        <v>9.3000000000000007</v>
      </c>
      <c r="G37" s="10">
        <v>6.9</v>
      </c>
      <c r="H37" s="10">
        <v>8.8000000000000007</v>
      </c>
      <c r="I37" s="10">
        <v>11.2</v>
      </c>
      <c r="J37" s="10">
        <v>10.3</v>
      </c>
    </row>
    <row r="38" spans="1:10" ht="12" customHeight="1">
      <c r="A38" s="8" t="s">
        <v>115</v>
      </c>
      <c r="B38" s="10">
        <v>2</v>
      </c>
      <c r="C38" s="10">
        <v>8.6999999999999993</v>
      </c>
      <c r="D38" s="10">
        <v>7.9</v>
      </c>
      <c r="E38" s="10">
        <v>7.9</v>
      </c>
      <c r="F38" s="10">
        <v>7.7</v>
      </c>
      <c r="G38" s="10">
        <v>6.4</v>
      </c>
      <c r="H38" s="10">
        <v>9.1</v>
      </c>
      <c r="I38" s="10">
        <v>10.7</v>
      </c>
      <c r="J38" s="10">
        <v>6.4</v>
      </c>
    </row>
    <row r="39" spans="1:10" ht="12" customHeight="1">
      <c r="A39" s="8" t="s">
        <v>116</v>
      </c>
      <c r="B39" s="10">
        <v>5.3</v>
      </c>
      <c r="C39" s="10">
        <v>10.6</v>
      </c>
      <c r="D39" s="10">
        <v>9.6999999999999993</v>
      </c>
      <c r="E39" s="10">
        <v>9.1</v>
      </c>
      <c r="F39" s="10">
        <v>10</v>
      </c>
      <c r="G39" s="10">
        <v>7.9</v>
      </c>
      <c r="H39" s="10">
        <v>10.3</v>
      </c>
      <c r="I39" s="10">
        <v>9.1999999999999993</v>
      </c>
      <c r="J39" s="10">
        <v>8.1999999999999993</v>
      </c>
    </row>
    <row r="40" spans="1:10" ht="12" customHeight="1">
      <c r="A40" s="8" t="s">
        <v>117</v>
      </c>
      <c r="B40" s="10">
        <v>5.4</v>
      </c>
      <c r="C40" s="10">
        <v>10.3</v>
      </c>
      <c r="D40" s="10">
        <v>9.3000000000000007</v>
      </c>
      <c r="E40" s="10">
        <v>8.1</v>
      </c>
      <c r="F40" s="10">
        <v>9.9</v>
      </c>
      <c r="G40" s="10">
        <v>8</v>
      </c>
      <c r="H40" s="10">
        <v>11.9</v>
      </c>
      <c r="I40" s="10">
        <v>11</v>
      </c>
      <c r="J40" s="10">
        <v>11.4</v>
      </c>
    </row>
    <row r="41" spans="1:10" ht="12" customHeight="1">
      <c r="A41" s="11" t="s">
        <v>118</v>
      </c>
      <c r="B41" s="12">
        <v>5.5</v>
      </c>
      <c r="C41" s="12">
        <v>8.9</v>
      </c>
      <c r="D41" s="12">
        <v>7.6</v>
      </c>
      <c r="E41" s="12">
        <v>6.3</v>
      </c>
      <c r="F41" s="12">
        <v>8.6999999999999993</v>
      </c>
      <c r="G41" s="12">
        <v>7.7</v>
      </c>
      <c r="H41" s="12">
        <v>8.9</v>
      </c>
      <c r="I41" s="12">
        <v>7.9</v>
      </c>
      <c r="J41" s="12">
        <v>7.8</v>
      </c>
    </row>
    <row r="42" spans="1:10" ht="12" customHeight="1">
      <c r="A42" s="7"/>
    </row>
    <row r="43" spans="1:10" ht="12" customHeight="1">
      <c r="A43" s="18" t="s">
        <v>85</v>
      </c>
    </row>
  </sheetData>
  <mergeCells count="4">
    <mergeCell ref="A6:A7"/>
    <mergeCell ref="B6:J6"/>
    <mergeCell ref="A8:J8"/>
    <mergeCell ref="A25:J25"/>
  </mergeCells>
  <pageMargins left="0.7" right="0.7" top="0.75" bottom="0.75" header="0.3" footer="0.3"/>
  <pageSetup paperSize="9" orientation="portrait" horizontalDpi="300" verticalDpi="30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J145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124</v>
      </c>
    </row>
    <row r="2" spans="1:10">
      <c r="A2" s="7"/>
    </row>
    <row r="3" spans="1:10">
      <c r="A3" s="3" t="s">
        <v>125</v>
      </c>
    </row>
    <row r="4" spans="1:10">
      <c r="A4" s="1" t="s">
        <v>50</v>
      </c>
    </row>
    <row r="5" spans="1:10">
      <c r="A5" s="7"/>
    </row>
    <row r="6" spans="1:10" ht="28.5" customHeight="1">
      <c r="A6" s="19" t="s">
        <v>126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127</v>
      </c>
      <c r="B9" s="9">
        <v>25363.334200000001</v>
      </c>
      <c r="C9" s="9">
        <v>25923.547900000001</v>
      </c>
      <c r="D9" s="9">
        <v>25547.658800000001</v>
      </c>
      <c r="E9" s="9">
        <v>25758.030599999998</v>
      </c>
      <c r="F9" s="9">
        <v>25921.8711</v>
      </c>
      <c r="G9" s="9">
        <v>26503.1721</v>
      </c>
      <c r="H9" s="9">
        <v>26636.3694</v>
      </c>
      <c r="I9" s="9">
        <v>26986.995299999999</v>
      </c>
      <c r="J9" s="9">
        <v>26533.597699999998</v>
      </c>
    </row>
    <row r="10" spans="1:10" ht="12" customHeight="1">
      <c r="A10" s="8" t="s">
        <v>128</v>
      </c>
      <c r="B10" s="9">
        <v>37244.938399999999</v>
      </c>
      <c r="C10" s="9">
        <v>38317.853799999997</v>
      </c>
      <c r="D10" s="9">
        <v>37891.872100000001</v>
      </c>
      <c r="E10" s="9">
        <v>38236.537900000003</v>
      </c>
      <c r="F10" s="9">
        <v>38213.9035</v>
      </c>
      <c r="G10" s="9">
        <v>38986.930899999999</v>
      </c>
      <c r="H10" s="9">
        <v>38823.188699999999</v>
      </c>
      <c r="I10" s="9">
        <v>39123.885699999999</v>
      </c>
      <c r="J10" s="9">
        <v>38656.737099999998</v>
      </c>
    </row>
    <row r="11" spans="1:10" ht="12" customHeight="1">
      <c r="A11" s="8" t="s">
        <v>129</v>
      </c>
      <c r="B11" s="9">
        <v>6792.2356</v>
      </c>
      <c r="C11" s="9">
        <v>7253.0682999999999</v>
      </c>
      <c r="D11" s="9">
        <v>7037.9175999999998</v>
      </c>
      <c r="E11" s="9">
        <v>7017.0201999999999</v>
      </c>
      <c r="F11" s="9">
        <v>6895.1724999999997</v>
      </c>
      <c r="G11" s="9">
        <v>7310.5027</v>
      </c>
      <c r="H11" s="9">
        <v>7281.857</v>
      </c>
      <c r="I11" s="9">
        <v>7516.3114999999998</v>
      </c>
      <c r="J11" s="9">
        <v>7467.4966000000004</v>
      </c>
    </row>
    <row r="12" spans="1:10" ht="12" customHeight="1">
      <c r="A12" s="8" t="s">
        <v>104</v>
      </c>
      <c r="B12" s="9">
        <v>734237.63370000001</v>
      </c>
      <c r="C12" s="9">
        <v>748626.57129999995</v>
      </c>
      <c r="D12" s="9">
        <v>741891.46649999998</v>
      </c>
      <c r="E12" s="9">
        <v>747140.66819999996</v>
      </c>
      <c r="F12" s="9">
        <v>749146.91390000004</v>
      </c>
      <c r="G12" s="9">
        <v>765990.64919999999</v>
      </c>
      <c r="H12" s="9">
        <v>766434.81499999994</v>
      </c>
      <c r="I12" s="9">
        <v>782095.98289999994</v>
      </c>
      <c r="J12" s="9">
        <v>782639.21459999995</v>
      </c>
    </row>
    <row r="13" spans="1:10" ht="12" customHeight="1">
      <c r="A13" s="8" t="s">
        <v>130</v>
      </c>
      <c r="B13" s="9">
        <v>9527.9937000000009</v>
      </c>
      <c r="C13" s="9">
        <v>9866.7284</v>
      </c>
      <c r="D13" s="9">
        <v>9803.2417999999998</v>
      </c>
      <c r="E13" s="9">
        <v>9735.2618000000002</v>
      </c>
      <c r="F13" s="9">
        <v>9649.8395999999993</v>
      </c>
      <c r="G13" s="9">
        <v>9989.4382999999998</v>
      </c>
      <c r="H13" s="9">
        <v>9934.9264000000003</v>
      </c>
      <c r="I13" s="9">
        <v>9886.5763999999999</v>
      </c>
      <c r="J13" s="9">
        <v>9772.9693000000007</v>
      </c>
    </row>
    <row r="14" spans="1:10" ht="12" customHeight="1">
      <c r="A14" s="8" t="s">
        <v>131</v>
      </c>
      <c r="B14" s="9">
        <v>7235.1133</v>
      </c>
      <c r="C14" s="9">
        <v>7462.0114000000003</v>
      </c>
      <c r="D14" s="9">
        <v>7329.5379000000003</v>
      </c>
      <c r="E14" s="9">
        <v>7418.7278999999999</v>
      </c>
      <c r="F14" s="9">
        <v>7388.4044999999996</v>
      </c>
      <c r="G14" s="9">
        <v>7552.8356999999996</v>
      </c>
      <c r="H14" s="9">
        <v>7550.3846000000003</v>
      </c>
      <c r="I14" s="9">
        <v>7613.4048000000003</v>
      </c>
      <c r="J14" s="9">
        <v>7546.4474</v>
      </c>
    </row>
    <row r="15" spans="1:10" ht="12" customHeight="1">
      <c r="A15" s="8" t="s">
        <v>132</v>
      </c>
      <c r="B15" s="9">
        <v>44104.690199999997</v>
      </c>
      <c r="C15" s="9">
        <v>45180.009899999997</v>
      </c>
      <c r="D15" s="9">
        <v>45083.453200000004</v>
      </c>
      <c r="E15" s="9">
        <v>45528.657700000003</v>
      </c>
      <c r="F15" s="9">
        <v>45880.4133</v>
      </c>
      <c r="G15" s="9">
        <v>47138.000200000002</v>
      </c>
      <c r="H15" s="9">
        <v>47114.236599999997</v>
      </c>
      <c r="I15" s="9">
        <v>47543.105499999998</v>
      </c>
      <c r="J15" s="9">
        <v>47130.947399999997</v>
      </c>
    </row>
    <row r="16" spans="1:10" ht="12" customHeight="1">
      <c r="A16" s="8" t="s">
        <v>133</v>
      </c>
      <c r="B16" s="9">
        <v>14712.248299999999</v>
      </c>
      <c r="C16" s="9">
        <v>15013.8542</v>
      </c>
      <c r="D16" s="9">
        <v>14855.7135</v>
      </c>
      <c r="E16" s="9">
        <v>14920.029699999999</v>
      </c>
      <c r="F16" s="9">
        <v>15034.6535</v>
      </c>
      <c r="G16" s="9">
        <v>15499.902599999999</v>
      </c>
      <c r="H16" s="9">
        <v>15508.918</v>
      </c>
      <c r="I16" s="9">
        <v>15616.0393</v>
      </c>
      <c r="J16" s="9">
        <v>15536.526599999999</v>
      </c>
    </row>
    <row r="17" spans="1:10" ht="12" customHeight="1">
      <c r="A17" s="8" t="s">
        <v>134</v>
      </c>
      <c r="B17" s="9">
        <v>69800.862200000003</v>
      </c>
      <c r="C17" s="9">
        <v>71476.971900000004</v>
      </c>
      <c r="D17" s="9">
        <v>71045.640799999994</v>
      </c>
      <c r="E17" s="9">
        <v>71414.790200000003</v>
      </c>
      <c r="F17" s="9">
        <v>71619.910300000003</v>
      </c>
      <c r="G17" s="9">
        <v>73159.193899999998</v>
      </c>
      <c r="H17" s="9">
        <v>73203.7065</v>
      </c>
      <c r="I17" s="9">
        <v>74478.585300000006</v>
      </c>
      <c r="J17" s="9">
        <v>74226.321200000006</v>
      </c>
    </row>
    <row r="18" spans="1:10" ht="12" customHeight="1">
      <c r="A18" s="8" t="s">
        <v>135</v>
      </c>
      <c r="B18" s="9">
        <v>26604.541799999999</v>
      </c>
      <c r="C18" s="9">
        <v>27254.1158</v>
      </c>
      <c r="D18" s="9">
        <v>26947.292099999999</v>
      </c>
      <c r="E18" s="9">
        <v>27079.3197</v>
      </c>
      <c r="F18" s="9">
        <v>27250.5527</v>
      </c>
      <c r="G18" s="9">
        <v>27925.6793</v>
      </c>
      <c r="H18" s="9">
        <v>27883.683700000001</v>
      </c>
      <c r="I18" s="9">
        <v>28073.954900000001</v>
      </c>
      <c r="J18" s="9">
        <v>27921.9856</v>
      </c>
    </row>
    <row r="19" spans="1:10" ht="12" customHeight="1">
      <c r="A19" s="8" t="s">
        <v>136</v>
      </c>
      <c r="B19" s="9">
        <v>3922.1958</v>
      </c>
      <c r="C19" s="9">
        <v>4021.2927</v>
      </c>
      <c r="D19" s="9">
        <v>3926.8879999999999</v>
      </c>
      <c r="E19" s="9">
        <v>3909.4697000000001</v>
      </c>
      <c r="F19" s="9">
        <v>3913.0210000000002</v>
      </c>
      <c r="G19" s="9">
        <v>4060.8130000000001</v>
      </c>
      <c r="H19" s="9">
        <v>4043.232</v>
      </c>
      <c r="I19" s="9">
        <v>4047.0448000000001</v>
      </c>
      <c r="J19" s="9">
        <v>3986.2602000000002</v>
      </c>
    </row>
    <row r="20" spans="1:10" ht="12" customHeight="1">
      <c r="A20" s="8" t="s">
        <v>137</v>
      </c>
      <c r="B20" s="9">
        <v>10787.3511</v>
      </c>
      <c r="C20" s="9">
        <v>11040.0435</v>
      </c>
      <c r="D20" s="9">
        <v>10874.177299999999</v>
      </c>
      <c r="E20" s="9">
        <v>11052.4169</v>
      </c>
      <c r="F20" s="9">
        <v>11101.630499999999</v>
      </c>
      <c r="G20" s="9">
        <v>11366.776599999999</v>
      </c>
      <c r="H20" s="9">
        <v>11237.2443</v>
      </c>
      <c r="I20" s="9">
        <v>11290.782999999999</v>
      </c>
      <c r="J20" s="9">
        <v>11133.1232</v>
      </c>
    </row>
    <row r="21" spans="1:10" ht="12" customHeight="1">
      <c r="A21" s="8" t="s">
        <v>138</v>
      </c>
      <c r="B21" s="9">
        <v>3753.6957000000002</v>
      </c>
      <c r="C21" s="9">
        <v>3856.2651000000001</v>
      </c>
      <c r="D21" s="9">
        <v>3795.4533000000001</v>
      </c>
      <c r="E21" s="9">
        <v>3763.6068</v>
      </c>
      <c r="F21" s="9">
        <v>3750.7649999999999</v>
      </c>
      <c r="G21" s="9">
        <v>3867.8038999999999</v>
      </c>
      <c r="H21" s="9">
        <v>3885.5740999999998</v>
      </c>
      <c r="I21" s="9">
        <v>3867.6060000000002</v>
      </c>
      <c r="J21" s="9">
        <v>3822.2040000000002</v>
      </c>
    </row>
    <row r="22" spans="1:10" ht="12" customHeight="1">
      <c r="A22" s="8" t="s">
        <v>139</v>
      </c>
      <c r="B22" s="9">
        <v>16061.141600000001</v>
      </c>
      <c r="C22" s="9">
        <v>16520.411</v>
      </c>
      <c r="D22" s="9">
        <v>16300.050499999999</v>
      </c>
      <c r="E22" s="9">
        <v>16377.3899</v>
      </c>
      <c r="F22" s="9">
        <v>16524.878799999999</v>
      </c>
      <c r="G22" s="9">
        <v>16868.620900000002</v>
      </c>
      <c r="H22" s="9">
        <v>16986.569200000002</v>
      </c>
      <c r="I22" s="9">
        <v>17092.762699999999</v>
      </c>
      <c r="J22" s="9">
        <v>17066.471399999999</v>
      </c>
    </row>
    <row r="23" spans="1:10" ht="12" customHeight="1">
      <c r="A23" s="8" t="s">
        <v>140</v>
      </c>
      <c r="B23" s="9">
        <v>26804.1872</v>
      </c>
      <c r="C23" s="9">
        <v>27579.028600000001</v>
      </c>
      <c r="D23" s="9">
        <v>27097.079300000001</v>
      </c>
      <c r="E23" s="9">
        <v>28747.4339</v>
      </c>
      <c r="F23" s="9">
        <v>27740.575400000002</v>
      </c>
      <c r="G23" s="9">
        <v>27733.261299999998</v>
      </c>
      <c r="H23" s="9">
        <v>27557.1911</v>
      </c>
      <c r="I23" s="9">
        <v>29696.825700000001</v>
      </c>
      <c r="J23" s="9">
        <v>28642.0753</v>
      </c>
    </row>
    <row r="24" spans="1:10" ht="12" customHeight="1">
      <c r="A24" s="8" t="s">
        <v>141</v>
      </c>
      <c r="B24" s="9">
        <v>57694.6872</v>
      </c>
      <c r="C24" s="9">
        <v>59248.940199999997</v>
      </c>
      <c r="D24" s="9">
        <v>58564.717400000001</v>
      </c>
      <c r="E24" s="9">
        <v>60139.941500000001</v>
      </c>
      <c r="F24" s="9">
        <v>59471.155100000004</v>
      </c>
      <c r="G24" s="9">
        <v>60746.631800000003</v>
      </c>
      <c r="H24" s="9">
        <v>60634.608800000002</v>
      </c>
      <c r="I24" s="9">
        <v>62648.185700000002</v>
      </c>
      <c r="J24" s="9">
        <v>62107.371899999998</v>
      </c>
    </row>
    <row r="25" spans="1:10" ht="12" customHeight="1">
      <c r="A25" s="8" t="s">
        <v>142</v>
      </c>
      <c r="B25" s="9">
        <v>31227.958900000001</v>
      </c>
      <c r="C25" s="9">
        <v>32159.298999999999</v>
      </c>
      <c r="D25" s="9">
        <v>31615.5625</v>
      </c>
      <c r="E25" s="9">
        <v>32210.4843</v>
      </c>
      <c r="F25" s="9">
        <v>31794.571400000001</v>
      </c>
      <c r="G25" s="9">
        <v>32516.489399999999</v>
      </c>
      <c r="H25" s="9">
        <v>32443.074000000001</v>
      </c>
      <c r="I25" s="9">
        <v>33093.132299999997</v>
      </c>
      <c r="J25" s="9">
        <v>32597.324799999999</v>
      </c>
    </row>
    <row r="26" spans="1:10" ht="12" customHeight="1">
      <c r="A26" s="8" t="s">
        <v>143</v>
      </c>
      <c r="B26" s="9">
        <v>15401.338900000001</v>
      </c>
      <c r="C26" s="9">
        <v>16023.8586</v>
      </c>
      <c r="D26" s="9">
        <v>15641.891900000001</v>
      </c>
      <c r="E26" s="9">
        <v>15882.877200000001</v>
      </c>
      <c r="F26" s="9">
        <v>15652.3521</v>
      </c>
      <c r="G26" s="9">
        <v>16177.551100000001</v>
      </c>
      <c r="H26" s="9">
        <v>15952.2161</v>
      </c>
      <c r="I26" s="9">
        <v>16188.729499999999</v>
      </c>
      <c r="J26" s="9">
        <v>15753.357400000001</v>
      </c>
    </row>
    <row r="27" spans="1:10" ht="12" customHeight="1">
      <c r="A27" s="8" t="s">
        <v>144</v>
      </c>
      <c r="B27" s="9">
        <v>2152.5763999999999</v>
      </c>
      <c r="C27" s="9">
        <v>2223.15</v>
      </c>
      <c r="D27" s="9">
        <v>2163.0120000000002</v>
      </c>
      <c r="E27" s="9">
        <v>2217.2804000000001</v>
      </c>
      <c r="F27" s="9">
        <v>2102.2159000000001</v>
      </c>
      <c r="G27" s="9">
        <v>2163.2446</v>
      </c>
      <c r="H27" s="9">
        <v>2125.21</v>
      </c>
      <c r="I27" s="9">
        <v>2198.5762</v>
      </c>
      <c r="J27" s="9">
        <v>2146.4409999999998</v>
      </c>
    </row>
    <row r="28" spans="1:10" ht="12" customHeight="1">
      <c r="A28" s="8" t="s">
        <v>145</v>
      </c>
      <c r="B28" s="9">
        <v>2888.9337999999998</v>
      </c>
      <c r="C28" s="9">
        <v>3003.3755000000001</v>
      </c>
      <c r="D28" s="9">
        <v>2943.3838999999998</v>
      </c>
      <c r="E28" s="9">
        <v>3094.8157999999999</v>
      </c>
      <c r="F28" s="9">
        <v>2839.0563999999999</v>
      </c>
      <c r="G28" s="9">
        <v>2865.9854999999998</v>
      </c>
      <c r="H28" s="9">
        <v>2860.2716999999998</v>
      </c>
      <c r="I28" s="9">
        <v>2960.5571</v>
      </c>
      <c r="J28" s="9">
        <v>2812.3806</v>
      </c>
    </row>
    <row r="29" spans="1:10" ht="12" customHeight="1">
      <c r="A29" s="8" t="s">
        <v>146</v>
      </c>
      <c r="B29" s="9">
        <v>21500.886200000001</v>
      </c>
      <c r="C29" s="9">
        <v>22336.393800000002</v>
      </c>
      <c r="D29" s="9">
        <v>22121.826000000001</v>
      </c>
      <c r="E29" s="9">
        <v>22211.163799999998</v>
      </c>
      <c r="F29" s="9">
        <v>21962.214800000002</v>
      </c>
      <c r="G29" s="9">
        <v>22439.964800000002</v>
      </c>
      <c r="H29" s="9">
        <v>22165.046200000001</v>
      </c>
      <c r="I29" s="9">
        <v>22535.4895</v>
      </c>
      <c r="J29" s="9">
        <v>22033.461299999999</v>
      </c>
    </row>
    <row r="30" spans="1:10" ht="12" customHeight="1">
      <c r="A30" s="8" t="s">
        <v>147</v>
      </c>
      <c r="B30" s="9">
        <v>3558.0088000000001</v>
      </c>
      <c r="C30" s="9">
        <v>3876.9648999999999</v>
      </c>
      <c r="D30" s="9">
        <v>3804.7221</v>
      </c>
      <c r="E30" s="9">
        <v>3778.9967000000001</v>
      </c>
      <c r="F30" s="9">
        <v>3730.8795</v>
      </c>
      <c r="G30" s="9">
        <v>3962.3175999999999</v>
      </c>
      <c r="H30" s="9">
        <v>3907.9481999999998</v>
      </c>
      <c r="I30" s="9">
        <v>3942.1610000000001</v>
      </c>
      <c r="J30" s="9">
        <v>3707.8204000000001</v>
      </c>
    </row>
    <row r="31" spans="1:10" ht="12" customHeight="1">
      <c r="A31" s="8" t="s">
        <v>148</v>
      </c>
      <c r="B31" s="9">
        <v>40481.885900000001</v>
      </c>
      <c r="C31" s="9">
        <v>41693.604700000004</v>
      </c>
      <c r="D31" s="9">
        <v>42542.446000000004</v>
      </c>
      <c r="E31" s="9">
        <v>43206.954700000002</v>
      </c>
      <c r="F31" s="9">
        <v>41236.4306</v>
      </c>
      <c r="G31" s="9">
        <v>41605.338799999998</v>
      </c>
      <c r="H31" s="9">
        <v>43390.800300000003</v>
      </c>
      <c r="I31" s="9">
        <v>44029.250999999997</v>
      </c>
      <c r="J31" s="9">
        <v>41417.2857</v>
      </c>
    </row>
    <row r="32" spans="1:10" ht="12" customHeight="1">
      <c r="A32" s="8" t="s">
        <v>149</v>
      </c>
      <c r="B32" s="9">
        <v>24231.944200000002</v>
      </c>
      <c r="C32" s="9">
        <v>24979.6482</v>
      </c>
      <c r="D32" s="9">
        <v>24767.179700000001</v>
      </c>
      <c r="E32" s="9">
        <v>24872.819299999999</v>
      </c>
      <c r="F32" s="9">
        <v>24650.456600000001</v>
      </c>
      <c r="G32" s="9">
        <v>25020.1011</v>
      </c>
      <c r="H32" s="9">
        <v>25033.811399999999</v>
      </c>
      <c r="I32" s="9">
        <v>25369.205600000001</v>
      </c>
      <c r="J32" s="9">
        <v>25020.113700000002</v>
      </c>
    </row>
    <row r="33" spans="1:10" ht="12" customHeight="1">
      <c r="A33" s="8" t="s">
        <v>150</v>
      </c>
      <c r="B33" s="9">
        <v>6863.5617000000002</v>
      </c>
      <c r="C33" s="9">
        <v>7074.4238999999998</v>
      </c>
      <c r="D33" s="9">
        <v>6943.0056000000004</v>
      </c>
      <c r="E33" s="9">
        <v>6962.2114000000001</v>
      </c>
      <c r="F33" s="9">
        <v>6923.2210999999998</v>
      </c>
      <c r="G33" s="9">
        <v>7108.3910999999998</v>
      </c>
      <c r="H33" s="9">
        <v>7074.4355999999998</v>
      </c>
      <c r="I33" s="9">
        <v>7069.3225000000002</v>
      </c>
      <c r="J33" s="9">
        <v>7003.1337000000003</v>
      </c>
    </row>
    <row r="34" spans="1:10" ht="12" customHeight="1">
      <c r="A34" s="8" t="s">
        <v>151</v>
      </c>
      <c r="B34" s="9">
        <v>36665.8462</v>
      </c>
      <c r="C34" s="9">
        <v>37617.688199999997</v>
      </c>
      <c r="D34" s="9">
        <v>37167.0818</v>
      </c>
      <c r="E34" s="9">
        <v>37289.284899999999</v>
      </c>
      <c r="F34" s="9">
        <v>37494.671499999997</v>
      </c>
      <c r="G34" s="9">
        <v>38008.536699999997</v>
      </c>
      <c r="H34" s="9">
        <v>38035.929600000003</v>
      </c>
      <c r="I34" s="9">
        <v>38407.690900000001</v>
      </c>
      <c r="J34" s="9">
        <v>38381.313000000002</v>
      </c>
    </row>
    <row r="35" spans="1:10" ht="12" customHeight="1">
      <c r="A35" s="8" t="s">
        <v>152</v>
      </c>
      <c r="B35" s="9">
        <v>3215.4630000000002</v>
      </c>
      <c r="C35" s="9">
        <v>3281.8026</v>
      </c>
      <c r="D35" s="9">
        <v>3268.8751999999999</v>
      </c>
      <c r="E35" s="9">
        <v>3236.4283</v>
      </c>
      <c r="F35" s="9">
        <v>3271.8732</v>
      </c>
      <c r="G35" s="9">
        <v>3369.4789999999998</v>
      </c>
      <c r="H35" s="9">
        <v>3409.7932000000001</v>
      </c>
      <c r="I35" s="9">
        <v>3407.4708000000001</v>
      </c>
      <c r="J35" s="9">
        <v>3380.9265999999998</v>
      </c>
    </row>
    <row r="36" spans="1:10" ht="12" customHeight="1">
      <c r="A36" s="8" t="s">
        <v>153</v>
      </c>
      <c r="B36" s="9">
        <v>11799.787200000001</v>
      </c>
      <c r="C36" s="9">
        <v>12048.9429</v>
      </c>
      <c r="D36" s="9">
        <v>12059.2111</v>
      </c>
      <c r="E36" s="9">
        <v>12018.214900000001</v>
      </c>
      <c r="F36" s="9">
        <v>11961.058800000001</v>
      </c>
      <c r="G36" s="9">
        <v>12156.4308</v>
      </c>
      <c r="H36" s="9">
        <v>12229.633</v>
      </c>
      <c r="I36" s="9">
        <v>12258.177299999999</v>
      </c>
      <c r="J36" s="9">
        <v>12116.855799999999</v>
      </c>
    </row>
    <row r="37" spans="1:10" ht="12" customHeight="1">
      <c r="A37" s="8" t="s">
        <v>154</v>
      </c>
      <c r="B37" s="9">
        <v>5317.2834000000003</v>
      </c>
      <c r="C37" s="9">
        <v>5421.1444000000001</v>
      </c>
      <c r="D37" s="9">
        <v>5374.7857999999997</v>
      </c>
      <c r="E37" s="9">
        <v>5355.4184999999998</v>
      </c>
      <c r="F37" s="9">
        <v>5422.4285</v>
      </c>
      <c r="G37" s="9">
        <v>5453.8823000000002</v>
      </c>
      <c r="H37" s="9">
        <v>5443.9242999999997</v>
      </c>
      <c r="I37" s="9">
        <v>5411.1018000000004</v>
      </c>
      <c r="J37" s="9">
        <v>5346.8584000000001</v>
      </c>
    </row>
    <row r="38" spans="1:10" ht="12" customHeight="1">
      <c r="A38" s="8" t="s">
        <v>155</v>
      </c>
      <c r="B38" s="9">
        <v>18655.977500000001</v>
      </c>
      <c r="C38" s="9">
        <v>19056.2202</v>
      </c>
      <c r="D38" s="9">
        <v>18972.615399999999</v>
      </c>
      <c r="E38" s="9">
        <v>18962.462899999999</v>
      </c>
      <c r="F38" s="9">
        <v>19018.555100000001</v>
      </c>
      <c r="G38" s="9">
        <v>19206.7346</v>
      </c>
      <c r="H38" s="9">
        <v>19117.7942</v>
      </c>
      <c r="I38" s="9">
        <v>19300.202700000002</v>
      </c>
      <c r="J38" s="9">
        <v>19058.048200000001</v>
      </c>
    </row>
    <row r="39" spans="1:10" ht="12" customHeight="1">
      <c r="A39" s="8" t="s">
        <v>156</v>
      </c>
      <c r="B39" s="9">
        <v>6724.1932999999999</v>
      </c>
      <c r="C39" s="9">
        <v>7005.6122999999998</v>
      </c>
      <c r="D39" s="9">
        <v>6932.0694000000003</v>
      </c>
      <c r="E39" s="9">
        <v>6841.0601999999999</v>
      </c>
      <c r="F39" s="9">
        <v>6903.6228000000001</v>
      </c>
      <c r="G39" s="9">
        <v>7118.0279</v>
      </c>
      <c r="H39" s="9">
        <v>7087.3675000000003</v>
      </c>
      <c r="I39" s="9">
        <v>7076.3005999999996</v>
      </c>
      <c r="J39" s="9">
        <v>6884.5077000000001</v>
      </c>
    </row>
    <row r="40" spans="1:10" ht="12" customHeight="1">
      <c r="A40" s="8" t="s">
        <v>157</v>
      </c>
      <c r="B40" s="9">
        <v>19705.1538</v>
      </c>
      <c r="C40" s="9">
        <v>20154.890899999999</v>
      </c>
      <c r="D40" s="9">
        <v>20008.340499999998</v>
      </c>
      <c r="E40" s="9">
        <v>20046.5504</v>
      </c>
      <c r="F40" s="9">
        <v>20258.907299999999</v>
      </c>
      <c r="G40" s="9">
        <v>20632.063600000001</v>
      </c>
      <c r="H40" s="9">
        <v>20608.509300000002</v>
      </c>
      <c r="I40" s="9">
        <v>20758.262599999998</v>
      </c>
      <c r="J40" s="9">
        <v>20616.6342</v>
      </c>
    </row>
    <row r="41" spans="1:10" ht="12" customHeight="1">
      <c r="A41" s="8" t="s">
        <v>158</v>
      </c>
      <c r="B41" s="9">
        <v>34252.835700000003</v>
      </c>
      <c r="C41" s="9">
        <v>35146.818500000001</v>
      </c>
      <c r="D41" s="9">
        <v>34776.914799999999</v>
      </c>
      <c r="E41" s="9">
        <v>34839.361199999999</v>
      </c>
      <c r="F41" s="9">
        <v>34898.119200000001</v>
      </c>
      <c r="G41" s="9">
        <v>35221.7788</v>
      </c>
      <c r="H41" s="9">
        <v>35160.857000000004</v>
      </c>
      <c r="I41" s="9">
        <v>35449.977500000001</v>
      </c>
      <c r="J41" s="9">
        <v>35337.971700000002</v>
      </c>
    </row>
    <row r="42" spans="1:10" ht="12" customHeight="1">
      <c r="A42" s="8" t="s">
        <v>159</v>
      </c>
      <c r="B42" s="9">
        <v>8330.5807000000004</v>
      </c>
      <c r="C42" s="9">
        <v>8621.8003000000008</v>
      </c>
      <c r="D42" s="9">
        <v>8551.4527999999991</v>
      </c>
      <c r="E42" s="9">
        <v>8443.9955000000009</v>
      </c>
      <c r="F42" s="9">
        <v>8488.0863000000008</v>
      </c>
      <c r="G42" s="9">
        <v>8715.5404999999992</v>
      </c>
      <c r="H42" s="9">
        <v>8668.0655000000006</v>
      </c>
      <c r="I42" s="9">
        <v>8563.1329999999998</v>
      </c>
      <c r="J42" s="9">
        <v>8517.1473999999998</v>
      </c>
    </row>
    <row r="43" spans="1:10" ht="12" customHeight="1">
      <c r="A43" s="8" t="s">
        <v>160</v>
      </c>
      <c r="B43" s="9">
        <v>12854.389300000001</v>
      </c>
      <c r="C43" s="9">
        <v>13136.545099999999</v>
      </c>
      <c r="D43" s="9">
        <v>13030.436600000001</v>
      </c>
      <c r="E43" s="9">
        <v>12894.444100000001</v>
      </c>
      <c r="F43" s="9">
        <v>12974.388199999999</v>
      </c>
      <c r="G43" s="9">
        <v>13263.358099999999</v>
      </c>
      <c r="H43" s="9">
        <v>13237.8593</v>
      </c>
      <c r="I43" s="9">
        <v>13347.1173</v>
      </c>
      <c r="J43" s="9">
        <v>13368.000700000001</v>
      </c>
    </row>
    <row r="44" spans="1:10" ht="12" customHeight="1">
      <c r="A44" s="8" t="s">
        <v>161</v>
      </c>
      <c r="B44" s="9">
        <v>21363.071100000001</v>
      </c>
      <c r="C44" s="9">
        <v>21760.206699999999</v>
      </c>
      <c r="D44" s="9">
        <v>21541.813200000001</v>
      </c>
      <c r="E44" s="9">
        <v>21702.0769</v>
      </c>
      <c r="F44" s="9">
        <v>21912.852999999999</v>
      </c>
      <c r="G44" s="9">
        <v>22237.2624</v>
      </c>
      <c r="H44" s="9">
        <v>22102.639200000001</v>
      </c>
      <c r="I44" s="9">
        <v>22378.636399999999</v>
      </c>
      <c r="J44" s="9">
        <v>22238.5131</v>
      </c>
    </row>
    <row r="45" spans="1:10" ht="12" customHeight="1">
      <c r="A45" s="8" t="s">
        <v>162</v>
      </c>
      <c r="B45" s="9">
        <v>28050.839</v>
      </c>
      <c r="C45" s="9">
        <v>28681.438099999999</v>
      </c>
      <c r="D45" s="9">
        <v>28485.847099999999</v>
      </c>
      <c r="E45" s="9">
        <v>28685.936900000001</v>
      </c>
      <c r="F45" s="9">
        <v>28915.083299999998</v>
      </c>
      <c r="G45" s="9">
        <v>29111.663799999998</v>
      </c>
      <c r="H45" s="9">
        <v>28912.484199999999</v>
      </c>
      <c r="I45" s="9">
        <v>29424.996999999999</v>
      </c>
      <c r="J45" s="9">
        <v>29225.5373</v>
      </c>
    </row>
    <row r="46" spans="1:10" ht="12" customHeight="1">
      <c r="A46" s="8" t="s">
        <v>163</v>
      </c>
      <c r="B46" s="9">
        <v>22850.907500000001</v>
      </c>
      <c r="C46" s="9">
        <v>23415.212100000001</v>
      </c>
      <c r="D46" s="9">
        <v>23334.636600000002</v>
      </c>
      <c r="E46" s="9">
        <v>23578.034800000001</v>
      </c>
      <c r="F46" s="9">
        <v>23785.280999999999</v>
      </c>
      <c r="G46" s="9">
        <v>23944.307799999999</v>
      </c>
      <c r="H46" s="9">
        <v>23984.253799999999</v>
      </c>
      <c r="I46" s="9">
        <v>24201.635900000001</v>
      </c>
      <c r="J46" s="9">
        <v>24014.292799999999</v>
      </c>
    </row>
    <row r="47" spans="1:10" ht="12" customHeight="1">
      <c r="A47" s="8" t="s">
        <v>164</v>
      </c>
      <c r="B47" s="9">
        <v>48795.691700000003</v>
      </c>
      <c r="C47" s="9">
        <v>49830.723599999998</v>
      </c>
      <c r="D47" s="9">
        <v>49368.400099999999</v>
      </c>
      <c r="E47" s="9">
        <v>49550.108200000002</v>
      </c>
      <c r="F47" s="9">
        <v>49858.705499999996</v>
      </c>
      <c r="G47" s="9">
        <v>50093.8992</v>
      </c>
      <c r="H47" s="9">
        <v>50059.834900000002</v>
      </c>
      <c r="I47" s="9">
        <v>50726.475599999998</v>
      </c>
      <c r="J47" s="9">
        <v>50512.225400000003</v>
      </c>
    </row>
    <row r="48" spans="1:10" ht="12" customHeight="1">
      <c r="A48" s="8" t="s">
        <v>165</v>
      </c>
      <c r="B48" s="9">
        <v>104392.69349999999</v>
      </c>
      <c r="C48" s="9">
        <v>106474.93949999999</v>
      </c>
      <c r="D48" s="9">
        <v>104857.17140000001</v>
      </c>
      <c r="E48" s="9">
        <v>105068.4828</v>
      </c>
      <c r="F48" s="9">
        <v>104939.5629</v>
      </c>
      <c r="G48" s="9">
        <v>106151.31110000001</v>
      </c>
      <c r="H48" s="9">
        <v>105473.8214</v>
      </c>
      <c r="I48" s="9">
        <v>106759.5052</v>
      </c>
      <c r="J48" s="9">
        <v>105994.4417</v>
      </c>
    </row>
    <row r="49" spans="1:10" ht="12" customHeight="1">
      <c r="A49" s="8" t="s">
        <v>166</v>
      </c>
      <c r="B49" s="9">
        <v>10842.0543</v>
      </c>
      <c r="C49" s="9">
        <v>11184.8452</v>
      </c>
      <c r="D49" s="9">
        <v>11077.4841</v>
      </c>
      <c r="E49" s="9">
        <v>11022.2047</v>
      </c>
      <c r="F49" s="9">
        <v>11075.348099999999</v>
      </c>
      <c r="G49" s="9">
        <v>11303.6636</v>
      </c>
      <c r="H49" s="9">
        <v>11253.587799999999</v>
      </c>
      <c r="I49" s="9">
        <v>11323.3685</v>
      </c>
      <c r="J49" s="9">
        <v>11273.3166</v>
      </c>
    </row>
    <row r="50" spans="1:10" ht="12" customHeight="1">
      <c r="A50" s="8" t="s">
        <v>167</v>
      </c>
      <c r="B50" s="9">
        <v>3911.2458999999999</v>
      </c>
      <c r="C50" s="9">
        <v>4005.8447000000001</v>
      </c>
      <c r="D50" s="9">
        <v>3974.3195999999998</v>
      </c>
      <c r="E50" s="9">
        <v>4061.1161000000002</v>
      </c>
      <c r="F50" s="9">
        <v>3994.2525000000001</v>
      </c>
      <c r="G50" s="9">
        <v>4140.6225999999997</v>
      </c>
      <c r="H50" s="9">
        <v>4127.0898999999999</v>
      </c>
      <c r="I50" s="9">
        <v>4169.0186000000003</v>
      </c>
      <c r="J50" s="9">
        <v>4087.0545999999999</v>
      </c>
    </row>
    <row r="51" spans="1:10" ht="12" customHeight="1">
      <c r="A51" s="8" t="s">
        <v>168</v>
      </c>
      <c r="B51" s="9">
        <v>4722.2430999999997</v>
      </c>
      <c r="C51" s="9">
        <v>4903.6796999999997</v>
      </c>
      <c r="D51" s="9">
        <v>4918.8543</v>
      </c>
      <c r="E51" s="9">
        <v>4937.4177</v>
      </c>
      <c r="F51" s="9">
        <v>4870.1583000000001</v>
      </c>
      <c r="G51" s="9">
        <v>4994.4254000000001</v>
      </c>
      <c r="H51" s="9">
        <v>5005.6351000000004</v>
      </c>
      <c r="I51" s="9">
        <v>4959.8914000000004</v>
      </c>
      <c r="J51" s="9">
        <v>4895.0075999999999</v>
      </c>
    </row>
    <row r="52" spans="1:10" ht="12" customHeight="1">
      <c r="A52" s="8" t="s">
        <v>169</v>
      </c>
      <c r="B52" s="9">
        <v>23064.696499999998</v>
      </c>
      <c r="C52" s="9">
        <v>23741.079699999998</v>
      </c>
      <c r="D52" s="9">
        <v>23750.310300000001</v>
      </c>
      <c r="E52" s="9">
        <v>24165.113000000001</v>
      </c>
      <c r="F52" s="9">
        <v>23589.4172</v>
      </c>
      <c r="G52" s="9">
        <v>24227.983800000002</v>
      </c>
      <c r="H52" s="9">
        <v>24821.652300000002</v>
      </c>
      <c r="I52" s="9">
        <v>25054.943200000002</v>
      </c>
      <c r="J52" s="9">
        <v>24356.249199999998</v>
      </c>
    </row>
    <row r="53" spans="1:10" ht="12" customHeight="1">
      <c r="A53" s="8" t="s">
        <v>170</v>
      </c>
      <c r="B53" s="9">
        <v>19646.773499999999</v>
      </c>
      <c r="C53" s="9">
        <v>20107.585800000001</v>
      </c>
      <c r="D53" s="9">
        <v>19822.7291</v>
      </c>
      <c r="E53" s="9">
        <v>19868.261600000002</v>
      </c>
      <c r="F53" s="9">
        <v>19884.478999999999</v>
      </c>
      <c r="G53" s="9">
        <v>20323.510699999999</v>
      </c>
      <c r="H53" s="9">
        <v>20337.699199999999</v>
      </c>
      <c r="I53" s="9">
        <v>20169.165000000001</v>
      </c>
      <c r="J53" s="9">
        <v>20105.202399999998</v>
      </c>
    </row>
    <row r="54" spans="1:10" ht="12" customHeight="1">
      <c r="A54" s="8" t="s">
        <v>171</v>
      </c>
      <c r="B54" s="9">
        <v>25166.095099999999</v>
      </c>
      <c r="C54" s="9">
        <v>25792.846799999999</v>
      </c>
      <c r="D54" s="9">
        <v>25591.598600000001</v>
      </c>
      <c r="E54" s="9">
        <v>25439.504199999999</v>
      </c>
      <c r="F54" s="9">
        <v>25341.669600000001</v>
      </c>
      <c r="G54" s="9">
        <v>25909.251100000001</v>
      </c>
      <c r="H54" s="9">
        <v>26333.9185</v>
      </c>
      <c r="I54" s="9">
        <v>26703.713500000002</v>
      </c>
      <c r="J54" s="9">
        <v>26666.739799999999</v>
      </c>
    </row>
    <row r="55" spans="1:10" ht="12" customHeight="1">
      <c r="A55" s="8" t="s">
        <v>172</v>
      </c>
      <c r="B55" s="9">
        <v>1255.8778</v>
      </c>
      <c r="C55" s="9">
        <v>1290.9306999999999</v>
      </c>
      <c r="D55" s="9">
        <v>1266.0274999999999</v>
      </c>
      <c r="E55" s="9">
        <v>1241.6106</v>
      </c>
      <c r="F55" s="9">
        <v>1198.1794</v>
      </c>
      <c r="G55" s="9">
        <v>1276.2455</v>
      </c>
      <c r="H55" s="9">
        <v>1277.2288000000001</v>
      </c>
      <c r="I55" s="9">
        <v>1253.7254</v>
      </c>
      <c r="J55" s="9">
        <v>1245.4919</v>
      </c>
    </row>
    <row r="56" spans="1:10" ht="12" customHeight="1">
      <c r="A56" s="8" t="s">
        <v>173</v>
      </c>
      <c r="B56" s="9">
        <v>3781.1765999999998</v>
      </c>
      <c r="C56" s="9">
        <v>3953.681</v>
      </c>
      <c r="D56" s="9">
        <v>3918.6869000000002</v>
      </c>
      <c r="E56" s="9">
        <v>3904.5405000000001</v>
      </c>
      <c r="F56" s="9">
        <v>3866.3721</v>
      </c>
      <c r="G56" s="9">
        <v>3936.3004999999998</v>
      </c>
      <c r="H56" s="9">
        <v>3959.4369000000002</v>
      </c>
      <c r="I56" s="9">
        <v>3951.1725000000001</v>
      </c>
      <c r="J56" s="9">
        <v>3879.6183999999998</v>
      </c>
    </row>
    <row r="57" spans="1:10" ht="12" customHeight="1">
      <c r="A57" s="8" t="s">
        <v>174</v>
      </c>
      <c r="B57" s="9">
        <v>5878.6931999999997</v>
      </c>
      <c r="C57" s="9">
        <v>6038.8998000000001</v>
      </c>
      <c r="D57" s="9">
        <v>5963.4061000000002</v>
      </c>
      <c r="E57" s="9">
        <v>5961.0913</v>
      </c>
      <c r="F57" s="9">
        <v>5911.6188000000002</v>
      </c>
      <c r="G57" s="9">
        <v>6034.3348999999998</v>
      </c>
      <c r="H57" s="9">
        <v>5957.7893000000004</v>
      </c>
      <c r="I57" s="9">
        <v>5981.9710999999998</v>
      </c>
      <c r="J57" s="9">
        <v>5939.2353999999996</v>
      </c>
    </row>
    <row r="58" spans="1:10" ht="12" customHeight="1">
      <c r="A58" s="8" t="s">
        <v>175</v>
      </c>
      <c r="B58" s="9">
        <v>4111.2353999999996</v>
      </c>
      <c r="C58" s="9">
        <v>4258.2888999999996</v>
      </c>
      <c r="D58" s="9">
        <v>4235.4475000000002</v>
      </c>
      <c r="E58" s="9">
        <v>4193.0909000000001</v>
      </c>
      <c r="F58" s="9">
        <v>4170.7082</v>
      </c>
      <c r="G58" s="9">
        <v>4376.8127000000004</v>
      </c>
      <c r="H58" s="9">
        <v>4450.1374999999998</v>
      </c>
      <c r="I58" s="9">
        <v>4735.3284999999996</v>
      </c>
      <c r="J58" s="9">
        <v>4333.4659000000001</v>
      </c>
    </row>
    <row r="59" spans="1:10" ht="12" customHeight="1">
      <c r="A59" s="8" t="s">
        <v>176</v>
      </c>
      <c r="B59" s="9">
        <v>5392.5437000000002</v>
      </c>
      <c r="C59" s="9">
        <v>5588.7326000000003</v>
      </c>
      <c r="D59" s="9">
        <v>5470.0779000000002</v>
      </c>
      <c r="E59" s="9">
        <v>5446.5841</v>
      </c>
      <c r="F59" s="9">
        <v>5501.4710999999998</v>
      </c>
      <c r="G59" s="9">
        <v>5715.2134999999998</v>
      </c>
      <c r="H59" s="9">
        <v>5696.5505000000003</v>
      </c>
      <c r="I59" s="9">
        <v>5684.2746999999999</v>
      </c>
      <c r="J59" s="9">
        <v>5576.0204000000003</v>
      </c>
    </row>
    <row r="60" spans="1:10" ht="12" customHeight="1">
      <c r="A60" s="8" t="s">
        <v>177</v>
      </c>
      <c r="B60" s="9">
        <v>26071.248</v>
      </c>
      <c r="C60" s="9">
        <v>26789.9254</v>
      </c>
      <c r="D60" s="9">
        <v>26411.720399999998</v>
      </c>
      <c r="E60" s="9">
        <v>26740.672999999999</v>
      </c>
      <c r="F60" s="9">
        <v>26864.3478</v>
      </c>
      <c r="G60" s="9">
        <v>27530.963299999999</v>
      </c>
      <c r="H60" s="9">
        <v>27376.663400000001</v>
      </c>
      <c r="I60" s="9">
        <v>27562.012900000002</v>
      </c>
      <c r="J60" s="9">
        <v>27388.63</v>
      </c>
    </row>
    <row r="61" spans="1:10" ht="12" customHeight="1">
      <c r="A61" s="8" t="s">
        <v>178</v>
      </c>
      <c r="B61" s="9">
        <v>179413.32199999999</v>
      </c>
      <c r="C61" s="9">
        <v>183824.31030000001</v>
      </c>
      <c r="D61" s="9">
        <v>181704.99059999999</v>
      </c>
      <c r="E61" s="9">
        <v>182753.85750000001</v>
      </c>
      <c r="F61" s="9">
        <v>183337.70430000001</v>
      </c>
      <c r="G61" s="9">
        <v>187470.4779</v>
      </c>
      <c r="H61" s="9">
        <v>186171.55859999999</v>
      </c>
      <c r="I61" s="9">
        <v>188249.12669999999</v>
      </c>
      <c r="J61" s="9">
        <v>187133.4504</v>
      </c>
    </row>
    <row r="62" spans="1:10" ht="12" customHeight="1">
      <c r="A62" s="8" t="s">
        <v>179</v>
      </c>
      <c r="B62" s="9">
        <v>30679.2058</v>
      </c>
      <c r="C62" s="9">
        <v>31567.993299999998</v>
      </c>
      <c r="D62" s="9">
        <v>31472.567599999998</v>
      </c>
      <c r="E62" s="9">
        <v>31748.652999999998</v>
      </c>
      <c r="F62" s="9">
        <v>32491.702000000001</v>
      </c>
      <c r="G62" s="9">
        <v>33508.130599999997</v>
      </c>
      <c r="H62" s="9">
        <v>33584.371200000001</v>
      </c>
      <c r="I62" s="9">
        <v>33562.352700000003</v>
      </c>
      <c r="J62" s="9">
        <v>34437.2886</v>
      </c>
    </row>
    <row r="63" spans="1:10" ht="12" customHeight="1">
      <c r="A63" s="8" t="s">
        <v>180</v>
      </c>
      <c r="B63" s="9">
        <v>14257.729499999999</v>
      </c>
      <c r="C63" s="9">
        <v>14606.710499999999</v>
      </c>
      <c r="D63" s="9">
        <v>14452.287899999999</v>
      </c>
      <c r="E63" s="9">
        <v>14426.550800000001</v>
      </c>
      <c r="F63" s="9">
        <v>14566.9918</v>
      </c>
      <c r="G63" s="9">
        <v>14930.974099999999</v>
      </c>
      <c r="H63" s="9">
        <v>14886.4899</v>
      </c>
      <c r="I63" s="9">
        <v>14898.878699999999</v>
      </c>
      <c r="J63" s="9">
        <v>15044.6137</v>
      </c>
    </row>
    <row r="64" spans="1:10" ht="12" customHeight="1">
      <c r="A64" s="8" t="s">
        <v>181</v>
      </c>
      <c r="B64" s="9">
        <v>23082.111700000001</v>
      </c>
      <c r="C64" s="9">
        <v>23344.5641</v>
      </c>
      <c r="D64" s="9">
        <v>23212.1754</v>
      </c>
      <c r="E64" s="9">
        <v>23129.446400000001</v>
      </c>
      <c r="F64" s="9">
        <v>23078.5926</v>
      </c>
      <c r="G64" s="9">
        <v>23631.742999999999</v>
      </c>
      <c r="H64" s="9">
        <v>23708.277399999999</v>
      </c>
      <c r="I64" s="9">
        <v>23701.145100000002</v>
      </c>
      <c r="J64" s="9">
        <v>23610.4038</v>
      </c>
    </row>
    <row r="65" spans="1:10" ht="12" customHeight="1">
      <c r="A65" s="8" t="s">
        <v>182</v>
      </c>
      <c r="B65" s="9">
        <v>2122.0796999999998</v>
      </c>
      <c r="C65" s="9">
        <v>2172.6547999999998</v>
      </c>
      <c r="D65" s="9">
        <v>2158.5821999999998</v>
      </c>
      <c r="E65" s="9">
        <v>2134.9677999999999</v>
      </c>
      <c r="F65" s="9">
        <v>2156.8516</v>
      </c>
      <c r="G65" s="9">
        <v>2219.9845999999998</v>
      </c>
      <c r="H65" s="9">
        <v>2304.9020999999998</v>
      </c>
      <c r="I65" s="9">
        <v>2320.0985999999998</v>
      </c>
      <c r="J65" s="9">
        <v>2348.8708999999999</v>
      </c>
    </row>
    <row r="66" spans="1:10" ht="12" customHeight="1">
      <c r="A66" s="8" t="s">
        <v>183</v>
      </c>
      <c r="B66" s="9">
        <v>2988.3348999999998</v>
      </c>
      <c r="C66" s="9">
        <v>3074.5403999999999</v>
      </c>
      <c r="D66" s="9">
        <v>3012.6714000000002</v>
      </c>
      <c r="E66" s="9">
        <v>2996.866</v>
      </c>
      <c r="F66" s="9">
        <v>3020.1118999999999</v>
      </c>
      <c r="G66" s="9">
        <v>3160.1226000000001</v>
      </c>
      <c r="H66" s="9">
        <v>3132.2024000000001</v>
      </c>
      <c r="I66" s="9">
        <v>3100.9542999999999</v>
      </c>
      <c r="J66" s="9">
        <v>3088.8521999999998</v>
      </c>
    </row>
    <row r="67" spans="1:10" ht="12" customHeight="1">
      <c r="A67" s="8" t="s">
        <v>184</v>
      </c>
      <c r="B67" s="9">
        <v>97.445499999999996</v>
      </c>
      <c r="C67" s="9">
        <v>101.6673</v>
      </c>
      <c r="D67" s="9">
        <v>94.528099999999995</v>
      </c>
      <c r="E67" s="9">
        <v>96.152500000000003</v>
      </c>
      <c r="F67" s="9">
        <v>94.305999999999997</v>
      </c>
      <c r="G67" s="9">
        <v>94.249300000000005</v>
      </c>
      <c r="H67" s="9">
        <v>97.607299999999995</v>
      </c>
      <c r="I67" s="9">
        <v>93.046000000000006</v>
      </c>
      <c r="J67" s="9">
        <v>95.537499999999994</v>
      </c>
    </row>
    <row r="68" spans="1:10" ht="12" customHeight="1">
      <c r="A68" s="8" t="s">
        <v>185</v>
      </c>
      <c r="B68" s="9">
        <v>10005.959999999999</v>
      </c>
      <c r="C68" s="9">
        <v>10478.0908</v>
      </c>
      <c r="D68" s="9">
        <v>10385.9054</v>
      </c>
      <c r="E68" s="9">
        <v>10337.898499999999</v>
      </c>
      <c r="F68" s="9">
        <v>10231.826300000001</v>
      </c>
      <c r="G68" s="9">
        <v>10762.950699999999</v>
      </c>
      <c r="H68" s="9">
        <v>10744.3781</v>
      </c>
      <c r="I68" s="9">
        <v>10738.937</v>
      </c>
      <c r="J68" s="9">
        <v>10425.7654</v>
      </c>
    </row>
    <row r="69" spans="1:10" ht="12" customHeight="1">
      <c r="A69" s="8" t="s">
        <v>186</v>
      </c>
      <c r="B69" s="9">
        <v>11694.672200000001</v>
      </c>
      <c r="C69" s="9">
        <v>12293.922500000001</v>
      </c>
      <c r="D69" s="9">
        <v>12467.244699999999</v>
      </c>
      <c r="E69" s="9">
        <v>12226.240100000001</v>
      </c>
      <c r="F69" s="9">
        <v>12191.684300000001</v>
      </c>
      <c r="G69" s="9">
        <v>12631.225200000001</v>
      </c>
      <c r="H69" s="9">
        <v>13258.0849</v>
      </c>
      <c r="I69" s="9">
        <v>13064.343999999999</v>
      </c>
      <c r="J69" s="9">
        <v>12697.329</v>
      </c>
    </row>
    <row r="70" spans="1:10" ht="12" customHeight="1">
      <c r="A70" s="8" t="s">
        <v>187</v>
      </c>
      <c r="B70" s="9">
        <v>21009.697800000002</v>
      </c>
      <c r="C70" s="9">
        <v>21053.679499999998</v>
      </c>
      <c r="D70" s="9">
        <v>20568.101600000002</v>
      </c>
      <c r="E70" s="9">
        <v>20549.842499999999</v>
      </c>
      <c r="F70" s="9">
        <v>21405.873299999999</v>
      </c>
      <c r="G70" s="9">
        <v>21640.87</v>
      </c>
      <c r="H70" s="9">
        <v>22118.068800000001</v>
      </c>
      <c r="I70" s="9">
        <v>22918.266899999999</v>
      </c>
      <c r="J70" s="9">
        <v>24125.0563</v>
      </c>
    </row>
    <row r="71" spans="1:10" ht="12" customHeight="1">
      <c r="A71" s="8" t="s">
        <v>188</v>
      </c>
      <c r="B71" s="9">
        <v>56049.973700000002</v>
      </c>
      <c r="C71" s="9">
        <v>57165.1276</v>
      </c>
      <c r="D71" s="9">
        <v>56690.724900000001</v>
      </c>
      <c r="E71" s="9">
        <v>56612.472500000003</v>
      </c>
      <c r="F71" s="9">
        <v>56733.711499999998</v>
      </c>
      <c r="G71" s="9">
        <v>57906.351000000002</v>
      </c>
      <c r="H71" s="9">
        <v>57819.350100000003</v>
      </c>
      <c r="I71" s="9">
        <v>58101.7333</v>
      </c>
      <c r="J71" s="9">
        <v>57732.8632</v>
      </c>
    </row>
    <row r="72" spans="1:10" ht="12" customHeight="1">
      <c r="A72" s="8" t="s">
        <v>189</v>
      </c>
      <c r="B72" s="9">
        <v>7583.8675000000003</v>
      </c>
      <c r="C72" s="9">
        <v>7992.2730000000001</v>
      </c>
      <c r="D72" s="9">
        <v>8169.4655000000002</v>
      </c>
      <c r="E72" s="9">
        <v>7840.9043000000001</v>
      </c>
      <c r="F72" s="9">
        <v>7597.9998999999998</v>
      </c>
      <c r="G72" s="9">
        <v>8044.6336000000001</v>
      </c>
      <c r="H72" s="9">
        <v>8239.8016000000007</v>
      </c>
      <c r="I72" s="9">
        <v>8030.7120999999997</v>
      </c>
      <c r="J72" s="9">
        <v>7716.9408000000003</v>
      </c>
    </row>
    <row r="73" spans="1:10" ht="12" customHeight="1">
      <c r="A73" s="8" t="s">
        <v>190</v>
      </c>
      <c r="B73" s="9">
        <v>13805.918100000001</v>
      </c>
      <c r="C73" s="9">
        <v>14558.297399999999</v>
      </c>
      <c r="D73" s="9">
        <v>14647.620800000001</v>
      </c>
      <c r="E73" s="9">
        <v>14024.626399999999</v>
      </c>
      <c r="F73" s="9">
        <v>13925.353999999999</v>
      </c>
      <c r="G73" s="9">
        <v>14831.0273</v>
      </c>
      <c r="H73" s="9">
        <v>15034.108399999999</v>
      </c>
      <c r="I73" s="9">
        <v>14453.1957</v>
      </c>
      <c r="J73" s="9">
        <v>14246.724099999999</v>
      </c>
    </row>
    <row r="74" spans="1:10" ht="12" customHeight="1">
      <c r="A74" s="8" t="s">
        <v>191</v>
      </c>
      <c r="B74" s="9">
        <v>5520.6346000000003</v>
      </c>
      <c r="C74" s="9">
        <v>5663.3365999999996</v>
      </c>
      <c r="D74" s="9">
        <v>5669.5156999999999</v>
      </c>
      <c r="E74" s="9">
        <v>5531.5950999999995</v>
      </c>
      <c r="F74" s="9">
        <v>5571.4174000000003</v>
      </c>
      <c r="G74" s="9">
        <v>5730.7365</v>
      </c>
      <c r="H74" s="9">
        <v>5798.8463000000002</v>
      </c>
      <c r="I74" s="9">
        <v>5727.3720999999996</v>
      </c>
      <c r="J74" s="9">
        <v>5633.1737000000003</v>
      </c>
    </row>
    <row r="75" spans="1:10" ht="12" customHeight="1">
      <c r="A75" s="8" t="s">
        <v>192</v>
      </c>
      <c r="B75" s="9">
        <v>25880.394499999999</v>
      </c>
      <c r="C75" s="9">
        <v>26586.061699999998</v>
      </c>
      <c r="D75" s="9">
        <v>26796.853299999999</v>
      </c>
      <c r="E75" s="9">
        <v>26363.154900000001</v>
      </c>
      <c r="F75" s="9">
        <v>26168.4699</v>
      </c>
      <c r="G75" s="9">
        <v>26875.082399999999</v>
      </c>
      <c r="H75" s="9">
        <v>27153.8832</v>
      </c>
      <c r="I75" s="9">
        <v>27054.939900000001</v>
      </c>
      <c r="J75" s="9">
        <v>26634.026099999999</v>
      </c>
    </row>
    <row r="76" spans="1:10" ht="12" customHeight="1">
      <c r="A76" s="20" t="s">
        <v>84</v>
      </c>
      <c r="B76" s="23"/>
      <c r="C76" s="23"/>
      <c r="D76" s="23"/>
      <c r="E76" s="23"/>
      <c r="F76" s="23"/>
      <c r="G76" s="23"/>
      <c r="H76" s="23"/>
      <c r="I76" s="23"/>
      <c r="J76" s="23"/>
    </row>
    <row r="77" spans="1:10" ht="12" customHeight="1">
      <c r="A77" s="8" t="s">
        <v>127</v>
      </c>
      <c r="B77" s="10">
        <v>5.7</v>
      </c>
      <c r="C77" s="10">
        <v>4.7</v>
      </c>
      <c r="D77" s="10">
        <v>3.4</v>
      </c>
      <c r="E77" s="10">
        <v>1.7</v>
      </c>
      <c r="F77" s="10">
        <v>2.2000000000000002</v>
      </c>
      <c r="G77" s="10">
        <v>2.2000000000000002</v>
      </c>
      <c r="H77" s="10">
        <v>4.3</v>
      </c>
      <c r="I77" s="10">
        <v>4.8</v>
      </c>
      <c r="J77" s="10">
        <v>2.4</v>
      </c>
    </row>
    <row r="78" spans="1:10" ht="12" customHeight="1">
      <c r="A78" s="8" t="s">
        <v>128</v>
      </c>
      <c r="B78" s="10">
        <v>4.9000000000000004</v>
      </c>
      <c r="C78" s="10">
        <v>4.9000000000000004</v>
      </c>
      <c r="D78" s="10">
        <v>4.8</v>
      </c>
      <c r="E78" s="10">
        <v>3.6</v>
      </c>
      <c r="F78" s="10">
        <v>2.6</v>
      </c>
      <c r="G78" s="10">
        <v>1.7</v>
      </c>
      <c r="H78" s="10">
        <v>2.5</v>
      </c>
      <c r="I78" s="10">
        <v>2.2999999999999998</v>
      </c>
      <c r="J78" s="10">
        <v>1.2</v>
      </c>
    </row>
    <row r="79" spans="1:10" ht="12" customHeight="1">
      <c r="A79" s="8" t="s">
        <v>129</v>
      </c>
      <c r="B79" s="10">
        <v>6</v>
      </c>
      <c r="C79" s="10">
        <v>5.6</v>
      </c>
      <c r="D79" s="10">
        <v>3.8</v>
      </c>
      <c r="E79" s="10">
        <v>2.8</v>
      </c>
      <c r="F79" s="10">
        <v>1.5</v>
      </c>
      <c r="G79" s="10">
        <v>0.8</v>
      </c>
      <c r="H79" s="10">
        <v>3.5</v>
      </c>
      <c r="I79" s="10">
        <v>7.1</v>
      </c>
      <c r="J79" s="10">
        <v>8.3000000000000007</v>
      </c>
    </row>
    <row r="80" spans="1:10" ht="12" customHeight="1">
      <c r="A80" s="8" t="s">
        <v>104</v>
      </c>
      <c r="B80" s="10">
        <v>2.8</v>
      </c>
      <c r="C80" s="10">
        <v>3.8</v>
      </c>
      <c r="D80" s="10">
        <v>3.6</v>
      </c>
      <c r="E80" s="10">
        <v>2.4</v>
      </c>
      <c r="F80" s="10">
        <v>2</v>
      </c>
      <c r="G80" s="10">
        <v>2.2999999999999998</v>
      </c>
      <c r="H80" s="10">
        <v>3.3</v>
      </c>
      <c r="I80" s="10">
        <v>4.7</v>
      </c>
      <c r="J80" s="10">
        <v>4.5</v>
      </c>
    </row>
    <row r="81" spans="1:10" ht="12" customHeight="1">
      <c r="A81" s="8" t="s">
        <v>130</v>
      </c>
      <c r="B81" s="10">
        <v>2.2000000000000002</v>
      </c>
      <c r="C81" s="10">
        <v>3.1</v>
      </c>
      <c r="D81" s="10">
        <v>2.7</v>
      </c>
      <c r="E81" s="10">
        <v>1.4</v>
      </c>
      <c r="F81" s="10">
        <v>1.3</v>
      </c>
      <c r="G81" s="10">
        <v>1.2</v>
      </c>
      <c r="H81" s="10">
        <v>1.3</v>
      </c>
      <c r="I81" s="10">
        <v>1.6</v>
      </c>
      <c r="J81" s="10">
        <v>1.3</v>
      </c>
    </row>
    <row r="82" spans="1:10" ht="12" customHeight="1">
      <c r="A82" s="8" t="s">
        <v>131</v>
      </c>
      <c r="B82" s="10">
        <v>3.8</v>
      </c>
      <c r="C82" s="10">
        <v>4.4000000000000004</v>
      </c>
      <c r="D82" s="10">
        <v>3.3</v>
      </c>
      <c r="E82" s="10">
        <v>2.7</v>
      </c>
      <c r="F82" s="10">
        <v>2.1</v>
      </c>
      <c r="G82" s="10">
        <v>1.2</v>
      </c>
      <c r="H82" s="10">
        <v>3</v>
      </c>
      <c r="I82" s="10">
        <v>2.6</v>
      </c>
      <c r="J82" s="10">
        <v>2.1</v>
      </c>
    </row>
    <row r="83" spans="1:10" ht="12" customHeight="1">
      <c r="A83" s="8" t="s">
        <v>132</v>
      </c>
      <c r="B83" s="10">
        <v>4.8</v>
      </c>
      <c r="C83" s="10">
        <v>5</v>
      </c>
      <c r="D83" s="10">
        <v>4.9000000000000004</v>
      </c>
      <c r="E83" s="10">
        <v>4.2</v>
      </c>
      <c r="F83" s="10">
        <v>4</v>
      </c>
      <c r="G83" s="10">
        <v>4.3</v>
      </c>
      <c r="H83" s="10">
        <v>4.5</v>
      </c>
      <c r="I83" s="10">
        <v>4.4000000000000004</v>
      </c>
      <c r="J83" s="10">
        <v>2.7</v>
      </c>
    </row>
    <row r="84" spans="1:10" ht="12" customHeight="1">
      <c r="A84" s="8" t="s">
        <v>133</v>
      </c>
      <c r="B84" s="10">
        <v>4</v>
      </c>
      <c r="C84" s="10">
        <v>4</v>
      </c>
      <c r="D84" s="10">
        <v>3.4</v>
      </c>
      <c r="E84" s="10">
        <v>2.7</v>
      </c>
      <c r="F84" s="10">
        <v>2.2000000000000002</v>
      </c>
      <c r="G84" s="10">
        <v>3.2</v>
      </c>
      <c r="H84" s="10">
        <v>4.4000000000000004</v>
      </c>
      <c r="I84" s="10">
        <v>4.7</v>
      </c>
      <c r="J84" s="10">
        <v>3.3</v>
      </c>
    </row>
    <row r="85" spans="1:10" ht="12" customHeight="1">
      <c r="A85" s="8" t="s">
        <v>134</v>
      </c>
      <c r="B85" s="10">
        <v>4.4000000000000004</v>
      </c>
      <c r="C85" s="10">
        <v>4.8</v>
      </c>
      <c r="D85" s="10">
        <v>4.3</v>
      </c>
      <c r="E85" s="10">
        <v>3.3</v>
      </c>
      <c r="F85" s="10">
        <v>2.6</v>
      </c>
      <c r="G85" s="10">
        <v>2.4</v>
      </c>
      <c r="H85" s="10">
        <v>3</v>
      </c>
      <c r="I85" s="10">
        <v>4.3</v>
      </c>
      <c r="J85" s="10">
        <v>3.6</v>
      </c>
    </row>
    <row r="86" spans="1:10" ht="12" customHeight="1">
      <c r="A86" s="8" t="s">
        <v>135</v>
      </c>
      <c r="B86" s="10">
        <v>3</v>
      </c>
      <c r="C86" s="10">
        <v>3.9</v>
      </c>
      <c r="D86" s="10">
        <v>3.5</v>
      </c>
      <c r="E86" s="10">
        <v>2.6</v>
      </c>
      <c r="F86" s="10">
        <v>2.4</v>
      </c>
      <c r="G86" s="10">
        <v>2.5</v>
      </c>
      <c r="H86" s="10">
        <v>3.5</v>
      </c>
      <c r="I86" s="10">
        <v>3.7</v>
      </c>
      <c r="J86" s="10">
        <v>2.5</v>
      </c>
    </row>
    <row r="87" spans="1:10" ht="12" customHeight="1">
      <c r="A87" s="8" t="s">
        <v>136</v>
      </c>
      <c r="B87" s="10">
        <v>3</v>
      </c>
      <c r="C87" s="10">
        <v>2.5</v>
      </c>
      <c r="D87" s="10">
        <v>0.1</v>
      </c>
      <c r="E87" s="10">
        <v>0</v>
      </c>
      <c r="F87" s="10">
        <v>-0.2</v>
      </c>
      <c r="G87" s="10">
        <v>1</v>
      </c>
      <c r="H87" s="10">
        <v>3</v>
      </c>
      <c r="I87" s="10">
        <v>3.5</v>
      </c>
      <c r="J87" s="10">
        <v>1.9</v>
      </c>
    </row>
    <row r="88" spans="1:10" ht="12" customHeight="1">
      <c r="A88" s="8" t="s">
        <v>137</v>
      </c>
      <c r="B88" s="10">
        <v>3.8</v>
      </c>
      <c r="C88" s="10">
        <v>4.4000000000000004</v>
      </c>
      <c r="D88" s="10">
        <v>4</v>
      </c>
      <c r="E88" s="10">
        <v>3.7</v>
      </c>
      <c r="F88" s="10">
        <v>2.9</v>
      </c>
      <c r="G88" s="10">
        <v>3</v>
      </c>
      <c r="H88" s="10">
        <v>3.3</v>
      </c>
      <c r="I88" s="10">
        <v>2.2000000000000002</v>
      </c>
      <c r="J88" s="10">
        <v>0.3</v>
      </c>
    </row>
    <row r="89" spans="1:10" ht="12" customHeight="1">
      <c r="A89" s="8" t="s">
        <v>138</v>
      </c>
      <c r="B89" s="10">
        <v>4.5</v>
      </c>
      <c r="C89" s="10">
        <v>3.5</v>
      </c>
      <c r="D89" s="10">
        <v>2.1</v>
      </c>
      <c r="E89" s="10">
        <v>1.6</v>
      </c>
      <c r="F89" s="10">
        <v>-0.1</v>
      </c>
      <c r="G89" s="10">
        <v>0.3</v>
      </c>
      <c r="H89" s="10">
        <v>2.4</v>
      </c>
      <c r="I89" s="10">
        <v>2.8</v>
      </c>
      <c r="J89" s="10">
        <v>1.9</v>
      </c>
    </row>
    <row r="90" spans="1:10" ht="12" customHeight="1">
      <c r="A90" s="8" t="s">
        <v>139</v>
      </c>
      <c r="B90" s="10">
        <v>2.8</v>
      </c>
      <c r="C90" s="10">
        <v>4.0999999999999996</v>
      </c>
      <c r="D90" s="10">
        <v>3.6</v>
      </c>
      <c r="E90" s="10">
        <v>3.1</v>
      </c>
      <c r="F90" s="10">
        <v>2.9</v>
      </c>
      <c r="G90" s="10">
        <v>2.1</v>
      </c>
      <c r="H90" s="10">
        <v>4.2</v>
      </c>
      <c r="I90" s="10">
        <v>4.4000000000000004</v>
      </c>
      <c r="J90" s="10">
        <v>3.3</v>
      </c>
    </row>
    <row r="91" spans="1:10" ht="12" customHeight="1">
      <c r="A91" s="8" t="s">
        <v>140</v>
      </c>
      <c r="B91" s="10">
        <v>4</v>
      </c>
      <c r="C91" s="10">
        <v>3.8</v>
      </c>
      <c r="D91" s="10">
        <v>3.3</v>
      </c>
      <c r="E91" s="10">
        <v>4.0999999999999996</v>
      </c>
      <c r="F91" s="10">
        <v>3.5</v>
      </c>
      <c r="G91" s="10">
        <v>0.6</v>
      </c>
      <c r="H91" s="10">
        <v>1.7</v>
      </c>
      <c r="I91" s="10">
        <v>3.3</v>
      </c>
      <c r="J91" s="10">
        <v>3.2</v>
      </c>
    </row>
    <row r="92" spans="1:10" ht="12" customHeight="1">
      <c r="A92" s="8" t="s">
        <v>141</v>
      </c>
      <c r="B92" s="10">
        <v>5.5</v>
      </c>
      <c r="C92" s="10">
        <v>5.5</v>
      </c>
      <c r="D92" s="10">
        <v>4.3</v>
      </c>
      <c r="E92" s="10">
        <v>3.7</v>
      </c>
      <c r="F92" s="10">
        <v>3.1</v>
      </c>
      <c r="G92" s="10">
        <v>2.5</v>
      </c>
      <c r="H92" s="10">
        <v>3.5</v>
      </c>
      <c r="I92" s="10">
        <v>4.2</v>
      </c>
      <c r="J92" s="10">
        <v>4.4000000000000004</v>
      </c>
    </row>
    <row r="93" spans="1:10" ht="12" customHeight="1">
      <c r="A93" s="8" t="s">
        <v>142</v>
      </c>
      <c r="B93" s="10">
        <v>2.4</v>
      </c>
      <c r="C93" s="10">
        <v>2.7</v>
      </c>
      <c r="D93" s="10">
        <v>2</v>
      </c>
      <c r="E93" s="10">
        <v>1.2</v>
      </c>
      <c r="F93" s="10">
        <v>1.8</v>
      </c>
      <c r="G93" s="10">
        <v>1.1000000000000001</v>
      </c>
      <c r="H93" s="10">
        <v>2.6</v>
      </c>
      <c r="I93" s="10">
        <v>2.7</v>
      </c>
      <c r="J93" s="10">
        <v>2.5</v>
      </c>
    </row>
    <row r="94" spans="1:10" ht="12" customHeight="1">
      <c r="A94" s="8" t="s">
        <v>143</v>
      </c>
      <c r="B94" s="10">
        <v>4.3</v>
      </c>
      <c r="C94" s="10">
        <v>4.4000000000000004</v>
      </c>
      <c r="D94" s="10">
        <v>3.2</v>
      </c>
      <c r="E94" s="10">
        <v>1.2</v>
      </c>
      <c r="F94" s="10">
        <v>1.6</v>
      </c>
      <c r="G94" s="10">
        <v>1</v>
      </c>
      <c r="H94" s="10">
        <v>2</v>
      </c>
      <c r="I94" s="10">
        <v>1.9</v>
      </c>
      <c r="J94" s="10">
        <v>0.6</v>
      </c>
    </row>
    <row r="95" spans="1:10" ht="12" customHeight="1">
      <c r="A95" s="8" t="s">
        <v>144</v>
      </c>
      <c r="B95" s="10">
        <v>4.7</v>
      </c>
      <c r="C95" s="10">
        <v>3.3</v>
      </c>
      <c r="D95" s="10">
        <v>1.3</v>
      </c>
      <c r="E95" s="10">
        <v>-0.1</v>
      </c>
      <c r="F95" s="10">
        <v>-2.2999999999999998</v>
      </c>
      <c r="G95" s="10">
        <v>-2.7</v>
      </c>
      <c r="H95" s="10">
        <v>-1.7</v>
      </c>
      <c r="I95" s="10">
        <v>-0.8</v>
      </c>
      <c r="J95" s="10">
        <v>2.1</v>
      </c>
    </row>
    <row r="96" spans="1:10" ht="12" customHeight="1">
      <c r="A96" s="8" t="s">
        <v>145</v>
      </c>
      <c r="B96" s="10">
        <v>3.7</v>
      </c>
      <c r="C96" s="10">
        <v>3.1</v>
      </c>
      <c r="D96" s="10">
        <v>1.7</v>
      </c>
      <c r="E96" s="10">
        <v>-1.9</v>
      </c>
      <c r="F96" s="10">
        <v>-1.7</v>
      </c>
      <c r="G96" s="10">
        <v>-4.5999999999999996</v>
      </c>
      <c r="H96" s="10">
        <v>-2.8</v>
      </c>
      <c r="I96" s="10">
        <v>-4.3</v>
      </c>
      <c r="J96" s="10">
        <v>-0.9</v>
      </c>
    </row>
    <row r="97" spans="1:10" ht="12" customHeight="1">
      <c r="A97" s="8" t="s">
        <v>146</v>
      </c>
      <c r="B97" s="10">
        <v>4.2</v>
      </c>
      <c r="C97" s="10">
        <v>3.2</v>
      </c>
      <c r="D97" s="10">
        <v>1.5</v>
      </c>
      <c r="E97" s="10">
        <v>1.5</v>
      </c>
      <c r="F97" s="10">
        <v>2.1</v>
      </c>
      <c r="G97" s="10">
        <v>0.5</v>
      </c>
      <c r="H97" s="10">
        <v>0.2</v>
      </c>
      <c r="I97" s="10">
        <v>1.5</v>
      </c>
      <c r="J97" s="10">
        <v>0.3</v>
      </c>
    </row>
    <row r="98" spans="1:10" ht="12" customHeight="1">
      <c r="A98" s="8" t="s">
        <v>147</v>
      </c>
      <c r="B98" s="10">
        <v>7.1</v>
      </c>
      <c r="C98" s="10">
        <v>2</v>
      </c>
      <c r="D98" s="10">
        <v>0.7</v>
      </c>
      <c r="E98" s="10">
        <v>1.9</v>
      </c>
      <c r="F98" s="10">
        <v>4.9000000000000004</v>
      </c>
      <c r="G98" s="10">
        <v>2.2000000000000002</v>
      </c>
      <c r="H98" s="10">
        <v>2.7</v>
      </c>
      <c r="I98" s="10">
        <v>4.3</v>
      </c>
      <c r="J98" s="10">
        <v>-0.6</v>
      </c>
    </row>
    <row r="99" spans="1:10" ht="12" customHeight="1">
      <c r="A99" s="8" t="s">
        <v>148</v>
      </c>
      <c r="B99" s="10">
        <v>3.4</v>
      </c>
      <c r="C99" s="10">
        <v>3.7</v>
      </c>
      <c r="D99" s="10">
        <v>3.2</v>
      </c>
      <c r="E99" s="10">
        <v>3.9</v>
      </c>
      <c r="F99" s="10">
        <v>1.9</v>
      </c>
      <c r="G99" s="10">
        <v>-0.2</v>
      </c>
      <c r="H99" s="10">
        <v>2</v>
      </c>
      <c r="I99" s="10">
        <v>1.9</v>
      </c>
      <c r="J99" s="10">
        <v>0.4</v>
      </c>
    </row>
    <row r="100" spans="1:10" ht="12" customHeight="1">
      <c r="A100" s="8" t="s">
        <v>149</v>
      </c>
      <c r="B100" s="10">
        <v>4.5</v>
      </c>
      <c r="C100" s="10">
        <v>3.9</v>
      </c>
      <c r="D100" s="10">
        <v>2.2999999999999998</v>
      </c>
      <c r="E100" s="10">
        <v>1.9</v>
      </c>
      <c r="F100" s="10">
        <v>1.7</v>
      </c>
      <c r="G100" s="10">
        <v>0.2</v>
      </c>
      <c r="H100" s="10">
        <v>1.1000000000000001</v>
      </c>
      <c r="I100" s="10">
        <v>2</v>
      </c>
      <c r="J100" s="10">
        <v>1.5</v>
      </c>
    </row>
    <row r="101" spans="1:10" ht="12" customHeight="1">
      <c r="A101" s="8" t="s">
        <v>150</v>
      </c>
      <c r="B101" s="10">
        <v>4.7</v>
      </c>
      <c r="C101" s="10">
        <v>4.3</v>
      </c>
      <c r="D101" s="10">
        <v>2.5</v>
      </c>
      <c r="E101" s="10">
        <v>2.2000000000000002</v>
      </c>
      <c r="F101" s="10">
        <v>0.9</v>
      </c>
      <c r="G101" s="10">
        <v>0.5</v>
      </c>
      <c r="H101" s="10">
        <v>1.9</v>
      </c>
      <c r="I101" s="10">
        <v>1.5</v>
      </c>
      <c r="J101" s="10">
        <v>1.2</v>
      </c>
    </row>
    <row r="102" spans="1:10" ht="12" customHeight="1">
      <c r="A102" s="8" t="s">
        <v>151</v>
      </c>
      <c r="B102" s="10">
        <v>3.9</v>
      </c>
      <c r="C102" s="10">
        <v>4.5</v>
      </c>
      <c r="D102" s="10">
        <v>3.1</v>
      </c>
      <c r="E102" s="10">
        <v>2.2999999999999998</v>
      </c>
      <c r="F102" s="10">
        <v>2.2999999999999998</v>
      </c>
      <c r="G102" s="10">
        <v>1</v>
      </c>
      <c r="H102" s="10">
        <v>2.2999999999999998</v>
      </c>
      <c r="I102" s="10">
        <v>3</v>
      </c>
      <c r="J102" s="10">
        <v>2.4</v>
      </c>
    </row>
    <row r="103" spans="1:10" ht="12" customHeight="1">
      <c r="A103" s="8" t="s">
        <v>152</v>
      </c>
      <c r="B103" s="10">
        <v>2.9</v>
      </c>
      <c r="C103" s="10">
        <v>2.5</v>
      </c>
      <c r="D103" s="10">
        <v>2.2000000000000002</v>
      </c>
      <c r="E103" s="10">
        <v>0.4</v>
      </c>
      <c r="F103" s="10">
        <v>1.8</v>
      </c>
      <c r="G103" s="10">
        <v>2.7</v>
      </c>
      <c r="H103" s="10">
        <v>4.3</v>
      </c>
      <c r="I103" s="10">
        <v>5.3</v>
      </c>
      <c r="J103" s="10">
        <v>3.3</v>
      </c>
    </row>
    <row r="104" spans="1:10" ht="12" customHeight="1">
      <c r="A104" s="8" t="s">
        <v>153</v>
      </c>
      <c r="B104" s="10">
        <v>3.1</v>
      </c>
      <c r="C104" s="10">
        <v>3.7</v>
      </c>
      <c r="D104" s="10">
        <v>2.6</v>
      </c>
      <c r="E104" s="10">
        <v>1.7</v>
      </c>
      <c r="F104" s="10">
        <v>1.4</v>
      </c>
      <c r="G104" s="10">
        <v>0.9</v>
      </c>
      <c r="H104" s="10">
        <v>1.4</v>
      </c>
      <c r="I104" s="10">
        <v>2</v>
      </c>
      <c r="J104" s="10">
        <v>1.3</v>
      </c>
    </row>
    <row r="105" spans="1:10" ht="12" customHeight="1">
      <c r="A105" s="8" t="s">
        <v>154</v>
      </c>
      <c r="B105" s="10">
        <v>3.6</v>
      </c>
      <c r="C105" s="10">
        <v>3.1</v>
      </c>
      <c r="D105" s="10">
        <v>3.3</v>
      </c>
      <c r="E105" s="10">
        <v>2.8</v>
      </c>
      <c r="F105" s="10">
        <v>2</v>
      </c>
      <c r="G105" s="10">
        <v>0.6</v>
      </c>
      <c r="H105" s="10">
        <v>1.3</v>
      </c>
      <c r="I105" s="10">
        <v>1</v>
      </c>
      <c r="J105" s="10">
        <v>-1.4</v>
      </c>
    </row>
    <row r="106" spans="1:10" ht="12" customHeight="1">
      <c r="A106" s="8" t="s">
        <v>155</v>
      </c>
      <c r="B106" s="10">
        <v>3</v>
      </c>
      <c r="C106" s="10">
        <v>3</v>
      </c>
      <c r="D106" s="10">
        <v>3.2</v>
      </c>
      <c r="E106" s="10">
        <v>1.8</v>
      </c>
      <c r="F106" s="10">
        <v>1.9</v>
      </c>
      <c r="G106" s="10">
        <v>0.8</v>
      </c>
      <c r="H106" s="10">
        <v>0.8</v>
      </c>
      <c r="I106" s="10">
        <v>1.8</v>
      </c>
      <c r="J106" s="10">
        <v>0.2</v>
      </c>
    </row>
    <row r="107" spans="1:10" ht="12" customHeight="1">
      <c r="A107" s="8" t="s">
        <v>156</v>
      </c>
      <c r="B107" s="10">
        <v>2.2999999999999998</v>
      </c>
      <c r="C107" s="10">
        <v>1.9</v>
      </c>
      <c r="D107" s="10">
        <v>1</v>
      </c>
      <c r="E107" s="10">
        <v>0.8</v>
      </c>
      <c r="F107" s="10">
        <v>2.7</v>
      </c>
      <c r="G107" s="10">
        <v>1.6</v>
      </c>
      <c r="H107" s="10">
        <v>2.2000000000000002</v>
      </c>
      <c r="I107" s="10">
        <v>3.4</v>
      </c>
      <c r="J107" s="10">
        <v>-0.3</v>
      </c>
    </row>
    <row r="108" spans="1:10" ht="12" customHeight="1">
      <c r="A108" s="8" t="s">
        <v>157</v>
      </c>
      <c r="B108" s="10">
        <v>3</v>
      </c>
      <c r="C108" s="10">
        <v>3.3</v>
      </c>
      <c r="D108" s="10">
        <v>2.9</v>
      </c>
      <c r="E108" s="10">
        <v>1.9</v>
      </c>
      <c r="F108" s="10">
        <v>2.8</v>
      </c>
      <c r="G108" s="10">
        <v>2.4</v>
      </c>
      <c r="H108" s="10">
        <v>3</v>
      </c>
      <c r="I108" s="10">
        <v>3.6</v>
      </c>
      <c r="J108" s="10">
        <v>1.8</v>
      </c>
    </row>
    <row r="109" spans="1:10" ht="12" customHeight="1">
      <c r="A109" s="8" t="s">
        <v>158</v>
      </c>
      <c r="B109" s="10">
        <v>2.8</v>
      </c>
      <c r="C109" s="10">
        <v>3</v>
      </c>
      <c r="D109" s="10">
        <v>2.7</v>
      </c>
      <c r="E109" s="10">
        <v>1.9</v>
      </c>
      <c r="F109" s="10">
        <v>1.9</v>
      </c>
      <c r="G109" s="10">
        <v>0.2</v>
      </c>
      <c r="H109" s="10">
        <v>1.1000000000000001</v>
      </c>
      <c r="I109" s="10">
        <v>1.8</v>
      </c>
      <c r="J109" s="10">
        <v>1.3</v>
      </c>
    </row>
    <row r="110" spans="1:10" ht="12" customHeight="1">
      <c r="A110" s="8" t="s">
        <v>159</v>
      </c>
      <c r="B110" s="10">
        <v>3.8</v>
      </c>
      <c r="C110" s="10">
        <v>3.1</v>
      </c>
      <c r="D110" s="10">
        <v>2.9</v>
      </c>
      <c r="E110" s="10">
        <v>1.9</v>
      </c>
      <c r="F110" s="10">
        <v>1.9</v>
      </c>
      <c r="G110" s="10">
        <v>1.1000000000000001</v>
      </c>
      <c r="H110" s="10">
        <v>1.4</v>
      </c>
      <c r="I110" s="10">
        <v>1.4</v>
      </c>
      <c r="J110" s="10">
        <v>0.3</v>
      </c>
    </row>
    <row r="111" spans="1:10" ht="12" customHeight="1">
      <c r="A111" s="8" t="s">
        <v>160</v>
      </c>
      <c r="B111" s="10">
        <v>6.2</v>
      </c>
      <c r="C111" s="10">
        <v>6.2</v>
      </c>
      <c r="D111" s="10">
        <v>4.8</v>
      </c>
      <c r="E111" s="10">
        <v>2.2000000000000002</v>
      </c>
      <c r="F111" s="10">
        <v>0.9</v>
      </c>
      <c r="G111" s="10">
        <v>1</v>
      </c>
      <c r="H111" s="10">
        <v>1.6</v>
      </c>
      <c r="I111" s="10">
        <v>3.5</v>
      </c>
      <c r="J111" s="10">
        <v>3</v>
      </c>
    </row>
    <row r="112" spans="1:10" ht="12" customHeight="1">
      <c r="A112" s="8" t="s">
        <v>161</v>
      </c>
      <c r="B112" s="10">
        <v>4.0999999999999996</v>
      </c>
      <c r="C112" s="10">
        <v>3.6</v>
      </c>
      <c r="D112" s="10">
        <v>2.7</v>
      </c>
      <c r="E112" s="10">
        <v>2</v>
      </c>
      <c r="F112" s="10">
        <v>2.6</v>
      </c>
      <c r="G112" s="10">
        <v>2.2000000000000002</v>
      </c>
      <c r="H112" s="10">
        <v>2.6</v>
      </c>
      <c r="I112" s="10">
        <v>3.1</v>
      </c>
      <c r="J112" s="10">
        <v>1.5</v>
      </c>
    </row>
    <row r="113" spans="1:10" ht="12" customHeight="1">
      <c r="A113" s="8" t="s">
        <v>162</v>
      </c>
      <c r="B113" s="10">
        <v>3.7</v>
      </c>
      <c r="C113" s="10">
        <v>4.3</v>
      </c>
      <c r="D113" s="10">
        <v>4.3</v>
      </c>
      <c r="E113" s="10">
        <v>2.8</v>
      </c>
      <c r="F113" s="10">
        <v>3.1</v>
      </c>
      <c r="G113" s="10">
        <v>1.5</v>
      </c>
      <c r="H113" s="10">
        <v>1.5</v>
      </c>
      <c r="I113" s="10">
        <v>2.6</v>
      </c>
      <c r="J113" s="10">
        <v>1.1000000000000001</v>
      </c>
    </row>
    <row r="114" spans="1:10" ht="12" customHeight="1">
      <c r="A114" s="8" t="s">
        <v>163</v>
      </c>
      <c r="B114" s="10">
        <v>3.4</v>
      </c>
      <c r="C114" s="10">
        <v>3.8</v>
      </c>
      <c r="D114" s="10">
        <v>4.0999999999999996</v>
      </c>
      <c r="E114" s="10">
        <v>4</v>
      </c>
      <c r="F114" s="10">
        <v>4.0999999999999996</v>
      </c>
      <c r="G114" s="10">
        <v>2.2999999999999998</v>
      </c>
      <c r="H114" s="10">
        <v>2.8</v>
      </c>
      <c r="I114" s="10">
        <v>2.6</v>
      </c>
      <c r="J114" s="10">
        <v>1</v>
      </c>
    </row>
    <row r="115" spans="1:10" ht="12" customHeight="1">
      <c r="A115" s="8" t="s">
        <v>164</v>
      </c>
      <c r="B115" s="10">
        <v>2</v>
      </c>
      <c r="C115" s="10">
        <v>2.7</v>
      </c>
      <c r="D115" s="10">
        <v>2.5</v>
      </c>
      <c r="E115" s="10">
        <v>1.8</v>
      </c>
      <c r="F115" s="10">
        <v>2.2000000000000002</v>
      </c>
      <c r="G115" s="10">
        <v>0.5</v>
      </c>
      <c r="H115" s="10">
        <v>1.4</v>
      </c>
      <c r="I115" s="10">
        <v>2.4</v>
      </c>
      <c r="J115" s="10">
        <v>1.3</v>
      </c>
    </row>
    <row r="116" spans="1:10" ht="12" customHeight="1">
      <c r="A116" s="8" t="s">
        <v>165</v>
      </c>
      <c r="B116" s="10">
        <v>1.8</v>
      </c>
      <c r="C116" s="10">
        <v>2.2000000000000002</v>
      </c>
      <c r="D116" s="10">
        <v>2</v>
      </c>
      <c r="E116" s="10">
        <v>1.2</v>
      </c>
      <c r="F116" s="10">
        <v>0.5</v>
      </c>
      <c r="G116" s="10">
        <v>-0.3</v>
      </c>
      <c r="H116" s="10">
        <v>0.6</v>
      </c>
      <c r="I116" s="10">
        <v>1.6</v>
      </c>
      <c r="J116" s="10">
        <v>1</v>
      </c>
    </row>
    <row r="117" spans="1:10" ht="12" customHeight="1">
      <c r="A117" s="8" t="s">
        <v>166</v>
      </c>
      <c r="B117" s="10">
        <v>2.2999999999999998</v>
      </c>
      <c r="C117" s="10">
        <v>4.2</v>
      </c>
      <c r="D117" s="10">
        <v>3.6</v>
      </c>
      <c r="E117" s="10">
        <v>2.6</v>
      </c>
      <c r="F117" s="10">
        <v>2.2000000000000002</v>
      </c>
      <c r="G117" s="10">
        <v>1.1000000000000001</v>
      </c>
      <c r="H117" s="10">
        <v>1.6</v>
      </c>
      <c r="I117" s="10">
        <v>2.7</v>
      </c>
      <c r="J117" s="10">
        <v>1.8</v>
      </c>
    </row>
    <row r="118" spans="1:10" ht="12" customHeight="1">
      <c r="A118" s="8" t="s">
        <v>167</v>
      </c>
      <c r="B118" s="10">
        <v>3.9</v>
      </c>
      <c r="C118" s="10">
        <v>4.3</v>
      </c>
      <c r="D118" s="10">
        <v>2.4</v>
      </c>
      <c r="E118" s="10">
        <v>4.2</v>
      </c>
      <c r="F118" s="10">
        <v>2.1</v>
      </c>
      <c r="G118" s="10">
        <v>3.4</v>
      </c>
      <c r="H118" s="10">
        <v>3.8</v>
      </c>
      <c r="I118" s="10">
        <v>2.7</v>
      </c>
      <c r="J118" s="10">
        <v>2.2999999999999998</v>
      </c>
    </row>
    <row r="119" spans="1:10" ht="12" customHeight="1">
      <c r="A119" s="8" t="s">
        <v>168</v>
      </c>
      <c r="B119" s="10">
        <v>2</v>
      </c>
      <c r="C119" s="10">
        <v>2.1</v>
      </c>
      <c r="D119" s="10">
        <v>3.2</v>
      </c>
      <c r="E119" s="10">
        <v>4.5</v>
      </c>
      <c r="F119" s="10">
        <v>3.1</v>
      </c>
      <c r="G119" s="10">
        <v>1.9</v>
      </c>
      <c r="H119" s="10">
        <v>1.8</v>
      </c>
      <c r="I119" s="10">
        <v>0.5</v>
      </c>
      <c r="J119" s="10">
        <v>0.5</v>
      </c>
    </row>
    <row r="120" spans="1:10" ht="12" customHeight="1">
      <c r="A120" s="8" t="s">
        <v>169</v>
      </c>
      <c r="B120" s="10">
        <v>2.6</v>
      </c>
      <c r="C120" s="10">
        <v>3.3</v>
      </c>
      <c r="D120" s="10">
        <v>2.8</v>
      </c>
      <c r="E120" s="10">
        <v>4.5</v>
      </c>
      <c r="F120" s="10">
        <v>2.2999999999999998</v>
      </c>
      <c r="G120" s="10">
        <v>2.1</v>
      </c>
      <c r="H120" s="10">
        <v>4.5</v>
      </c>
      <c r="I120" s="10">
        <v>3.7</v>
      </c>
      <c r="J120" s="10">
        <v>3.3</v>
      </c>
    </row>
    <row r="121" spans="1:10" ht="12" customHeight="1">
      <c r="A121" s="8" t="s">
        <v>170</v>
      </c>
      <c r="B121" s="10">
        <v>2.4</v>
      </c>
      <c r="C121" s="10">
        <v>2.6</v>
      </c>
      <c r="D121" s="10">
        <v>1.5</v>
      </c>
      <c r="E121" s="10">
        <v>1.7</v>
      </c>
      <c r="F121" s="10">
        <v>1.2</v>
      </c>
      <c r="G121" s="10">
        <v>1.1000000000000001</v>
      </c>
      <c r="H121" s="10">
        <v>2.6</v>
      </c>
      <c r="I121" s="10">
        <v>1.5</v>
      </c>
      <c r="J121" s="10">
        <v>1.1000000000000001</v>
      </c>
    </row>
    <row r="122" spans="1:10" ht="12" customHeight="1">
      <c r="A122" s="8" t="s">
        <v>171</v>
      </c>
      <c r="B122" s="10">
        <v>1.3</v>
      </c>
      <c r="C122" s="10">
        <v>2.4</v>
      </c>
      <c r="D122" s="10">
        <v>2</v>
      </c>
      <c r="E122" s="10">
        <v>1.4</v>
      </c>
      <c r="F122" s="10">
        <v>0.7</v>
      </c>
      <c r="G122" s="10">
        <v>0.5</v>
      </c>
      <c r="H122" s="10">
        <v>2.9</v>
      </c>
      <c r="I122" s="10">
        <v>5</v>
      </c>
      <c r="J122" s="10">
        <v>5.2</v>
      </c>
    </row>
    <row r="123" spans="1:10" ht="12" customHeight="1">
      <c r="A123" s="8" t="s">
        <v>172</v>
      </c>
      <c r="B123" s="10">
        <v>0.7</v>
      </c>
      <c r="C123" s="10">
        <v>2.2000000000000002</v>
      </c>
      <c r="D123" s="10">
        <v>0.9</v>
      </c>
      <c r="E123" s="10">
        <v>-0.5</v>
      </c>
      <c r="F123" s="10">
        <v>-4.5999999999999996</v>
      </c>
      <c r="G123" s="10">
        <v>-1.1000000000000001</v>
      </c>
      <c r="H123" s="10">
        <v>0.9</v>
      </c>
      <c r="I123" s="10">
        <v>1</v>
      </c>
      <c r="J123" s="10">
        <v>3.9</v>
      </c>
    </row>
    <row r="124" spans="1:10" ht="12" customHeight="1">
      <c r="A124" s="8" t="s">
        <v>173</v>
      </c>
      <c r="B124" s="10">
        <v>0.9</v>
      </c>
      <c r="C124" s="10">
        <v>2.7</v>
      </c>
      <c r="D124" s="10">
        <v>1.9</v>
      </c>
      <c r="E124" s="10">
        <v>1.2</v>
      </c>
      <c r="F124" s="10">
        <v>2.2999999999999998</v>
      </c>
      <c r="G124" s="10">
        <v>-0.4</v>
      </c>
      <c r="H124" s="10">
        <v>1</v>
      </c>
      <c r="I124" s="10">
        <v>1.2</v>
      </c>
      <c r="J124" s="10">
        <v>0.3</v>
      </c>
    </row>
    <row r="125" spans="1:10" ht="12" customHeight="1">
      <c r="A125" s="8" t="s">
        <v>174</v>
      </c>
      <c r="B125" s="10">
        <v>1.9</v>
      </c>
      <c r="C125" s="10">
        <v>1.9</v>
      </c>
      <c r="D125" s="10">
        <v>1.7</v>
      </c>
      <c r="E125" s="10">
        <v>1</v>
      </c>
      <c r="F125" s="10">
        <v>0.6</v>
      </c>
      <c r="G125" s="10">
        <v>-0.1</v>
      </c>
      <c r="H125" s="10">
        <v>-0.1</v>
      </c>
      <c r="I125" s="10">
        <v>0.4</v>
      </c>
      <c r="J125" s="10">
        <v>0.5</v>
      </c>
    </row>
    <row r="126" spans="1:10" ht="12" customHeight="1">
      <c r="A126" s="8" t="s">
        <v>175</v>
      </c>
      <c r="B126" s="10">
        <v>-0.5</v>
      </c>
      <c r="C126" s="10">
        <v>1.6</v>
      </c>
      <c r="D126" s="10">
        <v>0.9</v>
      </c>
      <c r="E126" s="10">
        <v>0.9</v>
      </c>
      <c r="F126" s="10">
        <v>1.4</v>
      </c>
      <c r="G126" s="10">
        <v>2.8</v>
      </c>
      <c r="H126" s="10">
        <v>5.0999999999999996</v>
      </c>
      <c r="I126" s="10">
        <v>12.9</v>
      </c>
      <c r="J126" s="10">
        <v>3.9</v>
      </c>
    </row>
    <row r="127" spans="1:10" ht="12" customHeight="1">
      <c r="A127" s="8" t="s">
        <v>176</v>
      </c>
      <c r="B127" s="10">
        <v>0.6</v>
      </c>
      <c r="C127" s="10">
        <v>1.2</v>
      </c>
      <c r="D127" s="10">
        <v>0.9</v>
      </c>
      <c r="E127" s="10">
        <v>1.1000000000000001</v>
      </c>
      <c r="F127" s="10">
        <v>2</v>
      </c>
      <c r="G127" s="10">
        <v>2.2999999999999998</v>
      </c>
      <c r="H127" s="10">
        <v>4.0999999999999996</v>
      </c>
      <c r="I127" s="10">
        <v>4.4000000000000004</v>
      </c>
      <c r="J127" s="10">
        <v>1.4</v>
      </c>
    </row>
    <row r="128" spans="1:10" ht="12" customHeight="1">
      <c r="A128" s="8" t="s">
        <v>177</v>
      </c>
      <c r="B128" s="10">
        <v>3.7</v>
      </c>
      <c r="C128" s="10">
        <v>5</v>
      </c>
      <c r="D128" s="10">
        <v>4.3</v>
      </c>
      <c r="E128" s="10">
        <v>3.7</v>
      </c>
      <c r="F128" s="10">
        <v>3</v>
      </c>
      <c r="G128" s="10">
        <v>2.8</v>
      </c>
      <c r="H128" s="10">
        <v>3.7</v>
      </c>
      <c r="I128" s="10">
        <v>3.1</v>
      </c>
      <c r="J128" s="10">
        <v>2</v>
      </c>
    </row>
    <row r="129" spans="1:10" ht="12" customHeight="1">
      <c r="A129" s="8" t="s">
        <v>178</v>
      </c>
      <c r="B129" s="10">
        <v>2.1</v>
      </c>
      <c r="C129" s="10">
        <v>3.4</v>
      </c>
      <c r="D129" s="10">
        <v>3.3</v>
      </c>
      <c r="E129" s="10">
        <v>2.2999999999999998</v>
      </c>
      <c r="F129" s="10">
        <v>2.2000000000000002</v>
      </c>
      <c r="G129" s="10">
        <v>2</v>
      </c>
      <c r="H129" s="10">
        <v>2.5</v>
      </c>
      <c r="I129" s="10">
        <v>3</v>
      </c>
      <c r="J129" s="10">
        <v>2.1</v>
      </c>
    </row>
    <row r="130" spans="1:10" ht="12" customHeight="1">
      <c r="A130" s="8" t="s">
        <v>179</v>
      </c>
      <c r="B130" s="10">
        <v>7.5</v>
      </c>
      <c r="C130" s="10">
        <v>8.1999999999999993</v>
      </c>
      <c r="D130" s="10">
        <v>7.5</v>
      </c>
      <c r="E130" s="10">
        <v>6.3</v>
      </c>
      <c r="F130" s="10">
        <v>5.9</v>
      </c>
      <c r="G130" s="10">
        <v>6.1</v>
      </c>
      <c r="H130" s="10">
        <v>6.7</v>
      </c>
      <c r="I130" s="10">
        <v>5.7</v>
      </c>
      <c r="J130" s="10">
        <v>6</v>
      </c>
    </row>
    <row r="131" spans="1:10" ht="12" customHeight="1">
      <c r="A131" s="8" t="s">
        <v>180</v>
      </c>
      <c r="B131" s="10">
        <v>0.5</v>
      </c>
      <c r="C131" s="10">
        <v>2.1</v>
      </c>
      <c r="D131" s="10">
        <v>1.7</v>
      </c>
      <c r="E131" s="10">
        <v>1.2</v>
      </c>
      <c r="F131" s="10">
        <v>2.2000000000000002</v>
      </c>
      <c r="G131" s="10">
        <v>2.2000000000000002</v>
      </c>
      <c r="H131" s="10">
        <v>3</v>
      </c>
      <c r="I131" s="10">
        <v>3.3</v>
      </c>
      <c r="J131" s="10">
        <v>3.3</v>
      </c>
    </row>
    <row r="132" spans="1:10" ht="12" customHeight="1">
      <c r="A132" s="8" t="s">
        <v>181</v>
      </c>
      <c r="B132" s="10">
        <v>2.4</v>
      </c>
      <c r="C132" s="10">
        <v>1.3</v>
      </c>
      <c r="D132" s="10">
        <v>0.8</v>
      </c>
      <c r="E132" s="10">
        <v>0.4</v>
      </c>
      <c r="F132" s="10">
        <v>0</v>
      </c>
      <c r="G132" s="10">
        <v>1.2</v>
      </c>
      <c r="H132" s="10">
        <v>2.1</v>
      </c>
      <c r="I132" s="10">
        <v>2.5</v>
      </c>
      <c r="J132" s="10">
        <v>2.2999999999999998</v>
      </c>
    </row>
    <row r="133" spans="1:10" ht="12" customHeight="1">
      <c r="A133" s="8" t="s">
        <v>182</v>
      </c>
      <c r="B133" s="10">
        <v>2</v>
      </c>
      <c r="C133" s="10">
        <v>2.6</v>
      </c>
      <c r="D133" s="10">
        <v>2.1</v>
      </c>
      <c r="E133" s="10">
        <v>1.6</v>
      </c>
      <c r="F133" s="10">
        <v>1.6</v>
      </c>
      <c r="G133" s="10">
        <v>2.2000000000000002</v>
      </c>
      <c r="H133" s="10">
        <v>6.8</v>
      </c>
      <c r="I133" s="10">
        <v>8.6999999999999993</v>
      </c>
      <c r="J133" s="10">
        <v>8.9</v>
      </c>
    </row>
    <row r="134" spans="1:10" ht="12" customHeight="1">
      <c r="A134" s="8" t="s">
        <v>183</v>
      </c>
      <c r="B134" s="10">
        <v>0.2</v>
      </c>
      <c r="C134" s="10">
        <v>-1.1000000000000001</v>
      </c>
      <c r="D134" s="10">
        <v>-1.6</v>
      </c>
      <c r="E134" s="10">
        <v>0.3</v>
      </c>
      <c r="F134" s="10">
        <v>1.1000000000000001</v>
      </c>
      <c r="G134" s="10">
        <v>2.8</v>
      </c>
      <c r="H134" s="10">
        <v>4</v>
      </c>
      <c r="I134" s="10">
        <v>3.5</v>
      </c>
      <c r="J134" s="10">
        <v>2.2999999999999998</v>
      </c>
    </row>
    <row r="135" spans="1:10" ht="12" customHeight="1">
      <c r="A135" s="8" t="s">
        <v>184</v>
      </c>
      <c r="B135" s="10">
        <v>-6.8</v>
      </c>
      <c r="C135" s="10">
        <v>-3</v>
      </c>
      <c r="D135" s="10">
        <v>-8</v>
      </c>
      <c r="E135" s="10">
        <v>-1.3</v>
      </c>
      <c r="F135" s="10">
        <v>-3.2</v>
      </c>
      <c r="G135" s="10">
        <v>-7.3</v>
      </c>
      <c r="H135" s="10">
        <v>3.3</v>
      </c>
      <c r="I135" s="10">
        <v>-3.2</v>
      </c>
      <c r="J135" s="10">
        <v>1.3</v>
      </c>
    </row>
    <row r="136" spans="1:10" ht="12" customHeight="1">
      <c r="A136" s="8" t="s">
        <v>185</v>
      </c>
      <c r="B136" s="10">
        <v>2</v>
      </c>
      <c r="C136" s="10">
        <v>2.9</v>
      </c>
      <c r="D136" s="10">
        <v>2.4</v>
      </c>
      <c r="E136" s="10">
        <v>2.9</v>
      </c>
      <c r="F136" s="10">
        <v>2.2999999999999998</v>
      </c>
      <c r="G136" s="10">
        <v>2.7</v>
      </c>
      <c r="H136" s="10">
        <v>3.5</v>
      </c>
      <c r="I136" s="10">
        <v>3.9</v>
      </c>
      <c r="J136" s="10">
        <v>1.9</v>
      </c>
    </row>
    <row r="137" spans="1:10" ht="12" customHeight="1">
      <c r="A137" s="8" t="s">
        <v>186</v>
      </c>
      <c r="B137" s="10">
        <v>1.8</v>
      </c>
      <c r="C137" s="10">
        <v>5.0999999999999996</v>
      </c>
      <c r="D137" s="10">
        <v>7.8</v>
      </c>
      <c r="E137" s="10">
        <v>6</v>
      </c>
      <c r="F137" s="10">
        <v>4.2</v>
      </c>
      <c r="G137" s="10">
        <v>2.7</v>
      </c>
      <c r="H137" s="10">
        <v>6.3</v>
      </c>
      <c r="I137" s="10">
        <v>6.9</v>
      </c>
      <c r="J137" s="10">
        <v>4.0999999999999996</v>
      </c>
    </row>
    <row r="138" spans="1:10" ht="12" customHeight="1">
      <c r="A138" s="8" t="s">
        <v>187</v>
      </c>
      <c r="B138" s="10">
        <v>0.5</v>
      </c>
      <c r="C138" s="10">
        <v>3</v>
      </c>
      <c r="D138" s="10">
        <v>0.9</v>
      </c>
      <c r="E138" s="10">
        <v>0.3</v>
      </c>
      <c r="F138" s="10">
        <v>1.9</v>
      </c>
      <c r="G138" s="10">
        <v>2.8</v>
      </c>
      <c r="H138" s="10">
        <v>7.5</v>
      </c>
      <c r="I138" s="10">
        <v>11.5</v>
      </c>
      <c r="J138" s="10">
        <v>12.7</v>
      </c>
    </row>
    <row r="139" spans="1:10" ht="12" customHeight="1">
      <c r="A139" s="8" t="s">
        <v>188</v>
      </c>
      <c r="B139" s="10">
        <v>1.7</v>
      </c>
      <c r="C139" s="10">
        <v>2</v>
      </c>
      <c r="D139" s="10">
        <v>1.9</v>
      </c>
      <c r="E139" s="10">
        <v>0.9</v>
      </c>
      <c r="F139" s="10">
        <v>1.2</v>
      </c>
      <c r="G139" s="10">
        <v>1.3</v>
      </c>
      <c r="H139" s="10">
        <v>2</v>
      </c>
      <c r="I139" s="10">
        <v>2.6</v>
      </c>
      <c r="J139" s="10">
        <v>1.8</v>
      </c>
    </row>
    <row r="140" spans="1:10" ht="12" customHeight="1">
      <c r="A140" s="8" t="s">
        <v>189</v>
      </c>
      <c r="B140" s="10">
        <v>3.3</v>
      </c>
      <c r="C140" s="10">
        <v>2.4</v>
      </c>
      <c r="D140" s="10">
        <v>1</v>
      </c>
      <c r="E140" s="10">
        <v>0.1</v>
      </c>
      <c r="F140" s="10">
        <v>0.2</v>
      </c>
      <c r="G140" s="10">
        <v>0.7</v>
      </c>
      <c r="H140" s="10">
        <v>0.9</v>
      </c>
      <c r="I140" s="10">
        <v>2.4</v>
      </c>
      <c r="J140" s="10">
        <v>1.6</v>
      </c>
    </row>
    <row r="141" spans="1:10" ht="12" customHeight="1">
      <c r="A141" s="8" t="s">
        <v>190</v>
      </c>
      <c r="B141" s="10">
        <v>3.6</v>
      </c>
      <c r="C141" s="10">
        <v>3.7</v>
      </c>
      <c r="D141" s="10">
        <v>2.2999999999999998</v>
      </c>
      <c r="E141" s="10">
        <v>0.9</v>
      </c>
      <c r="F141" s="10">
        <v>0.9</v>
      </c>
      <c r="G141" s="10">
        <v>1.9</v>
      </c>
      <c r="H141" s="10">
        <v>2.6</v>
      </c>
      <c r="I141" s="10">
        <v>3.1</v>
      </c>
      <c r="J141" s="10">
        <v>2.2999999999999998</v>
      </c>
    </row>
    <row r="142" spans="1:10" ht="12" customHeight="1">
      <c r="A142" s="8" t="s">
        <v>191</v>
      </c>
      <c r="B142" s="10">
        <v>0.4</v>
      </c>
      <c r="C142" s="10">
        <v>1.6</v>
      </c>
      <c r="D142" s="10">
        <v>0.2</v>
      </c>
      <c r="E142" s="10">
        <v>-0.5</v>
      </c>
      <c r="F142" s="10">
        <v>0.9</v>
      </c>
      <c r="G142" s="10">
        <v>1.2</v>
      </c>
      <c r="H142" s="10">
        <v>2.2999999999999998</v>
      </c>
      <c r="I142" s="10">
        <v>3.5</v>
      </c>
      <c r="J142" s="10">
        <v>1.1000000000000001</v>
      </c>
    </row>
    <row r="143" spans="1:10" ht="12" customHeight="1">
      <c r="A143" s="11" t="s">
        <v>192</v>
      </c>
      <c r="B143" s="12">
        <v>2.8</v>
      </c>
      <c r="C143" s="12">
        <v>2</v>
      </c>
      <c r="D143" s="12">
        <v>1.6</v>
      </c>
      <c r="E143" s="12">
        <v>0.4</v>
      </c>
      <c r="F143" s="12">
        <v>1.1000000000000001</v>
      </c>
      <c r="G143" s="12">
        <v>1.1000000000000001</v>
      </c>
      <c r="H143" s="12">
        <v>1.3</v>
      </c>
      <c r="I143" s="12">
        <v>2.6</v>
      </c>
      <c r="J143" s="12">
        <v>1.8</v>
      </c>
    </row>
    <row r="144" spans="1:10" ht="12" customHeight="1">
      <c r="A144" s="7"/>
    </row>
    <row r="145" spans="1:1" ht="12" customHeight="1">
      <c r="A145" s="18" t="s">
        <v>85</v>
      </c>
    </row>
  </sheetData>
  <mergeCells count="4">
    <mergeCell ref="A6:A7"/>
    <mergeCell ref="B6:J6"/>
    <mergeCell ref="A8:J8"/>
    <mergeCell ref="A76:J76"/>
  </mergeCells>
  <pageMargins left="0.7" right="0.7" top="0.75" bottom="0.75" header="0.3" footer="0.3"/>
  <pageSetup paperSize="9" orientation="portrait" horizontalDpi="300" verticalDpi="30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pageSetUpPr fitToPage="1"/>
  </sheetPr>
  <dimension ref="A1:J145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193</v>
      </c>
    </row>
    <row r="2" spans="1:10">
      <c r="A2" s="7"/>
    </row>
    <row r="3" spans="1:10">
      <c r="A3" s="3" t="s">
        <v>125</v>
      </c>
    </row>
    <row r="4" spans="1:10">
      <c r="A4" s="1" t="s">
        <v>92</v>
      </c>
    </row>
    <row r="5" spans="1:10">
      <c r="A5" s="7"/>
    </row>
    <row r="6" spans="1:10" ht="28.5" customHeight="1">
      <c r="A6" s="19" t="s">
        <v>126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93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127</v>
      </c>
      <c r="B9" s="9">
        <v>355.61299179999997</v>
      </c>
      <c r="C9" s="9">
        <v>376.60975389999999</v>
      </c>
      <c r="D9" s="9">
        <v>367.60293969999998</v>
      </c>
      <c r="E9" s="9">
        <v>384.64331199999998</v>
      </c>
      <c r="F9" s="9">
        <v>392.2857123</v>
      </c>
      <c r="G9" s="9">
        <v>410.07812589999997</v>
      </c>
      <c r="H9" s="9">
        <v>409.49981525999999</v>
      </c>
      <c r="I9" s="9">
        <v>427.72618892000003</v>
      </c>
      <c r="J9" s="9">
        <v>428.23835382999999</v>
      </c>
    </row>
    <row r="10" spans="1:10" ht="12" customHeight="1">
      <c r="A10" s="8" t="s">
        <v>128</v>
      </c>
      <c r="B10" s="9">
        <v>568.03802380000002</v>
      </c>
      <c r="C10" s="9">
        <v>619.58777369999996</v>
      </c>
      <c r="D10" s="9">
        <v>601.4330774</v>
      </c>
      <c r="E10" s="9">
        <v>628.65747469999997</v>
      </c>
      <c r="F10" s="9">
        <v>626.39295760000005</v>
      </c>
      <c r="G10" s="9">
        <v>658.35654820000002</v>
      </c>
      <c r="H10" s="9">
        <v>654.13198768999996</v>
      </c>
      <c r="I10" s="9">
        <v>675.74541943999998</v>
      </c>
      <c r="J10" s="9">
        <v>671.49428241999999</v>
      </c>
    </row>
    <row r="11" spans="1:10" ht="12" customHeight="1">
      <c r="A11" s="8" t="s">
        <v>129</v>
      </c>
      <c r="B11" s="9">
        <v>96.166770020000001</v>
      </c>
      <c r="C11" s="9">
        <v>106.019536</v>
      </c>
      <c r="D11" s="9">
        <v>101.0328909</v>
      </c>
      <c r="E11" s="9">
        <v>105.4280299</v>
      </c>
      <c r="F11" s="9">
        <v>105.55482600000001</v>
      </c>
      <c r="G11" s="9">
        <v>112.758252</v>
      </c>
      <c r="H11" s="9">
        <v>112.43830199999999</v>
      </c>
      <c r="I11" s="9">
        <v>119.94876194</v>
      </c>
      <c r="J11" s="9">
        <v>120.45292411</v>
      </c>
    </row>
    <row r="12" spans="1:10" ht="12" customHeight="1">
      <c r="A12" s="8" t="s">
        <v>104</v>
      </c>
      <c r="B12" s="9">
        <v>13456.90518</v>
      </c>
      <c r="C12" s="9">
        <v>14130.50675</v>
      </c>
      <c r="D12" s="9">
        <v>14021.63061</v>
      </c>
      <c r="E12" s="9">
        <v>14423.016589999999</v>
      </c>
      <c r="F12" s="9">
        <v>14782.5365</v>
      </c>
      <c r="G12" s="9">
        <v>15258.285110000001</v>
      </c>
      <c r="H12" s="9">
        <v>15175.313419</v>
      </c>
      <c r="I12" s="9">
        <v>15736.988300999999</v>
      </c>
      <c r="J12" s="9">
        <v>16194.405232999999</v>
      </c>
    </row>
    <row r="13" spans="1:10" ht="12" customHeight="1">
      <c r="A13" s="8" t="s">
        <v>130</v>
      </c>
      <c r="B13" s="9">
        <v>121.7344569</v>
      </c>
      <c r="C13" s="9">
        <v>132.0955012</v>
      </c>
      <c r="D13" s="9">
        <v>131.10243800000001</v>
      </c>
      <c r="E13" s="9">
        <v>136.44396589999999</v>
      </c>
      <c r="F13" s="9">
        <v>134.0120652</v>
      </c>
      <c r="G13" s="9">
        <v>142.38124210000001</v>
      </c>
      <c r="H13" s="9">
        <v>140.83635100999999</v>
      </c>
      <c r="I13" s="9">
        <v>143.29056306999999</v>
      </c>
      <c r="J13" s="9">
        <v>146.24323390000001</v>
      </c>
    </row>
    <row r="14" spans="1:10" ht="12" customHeight="1">
      <c r="A14" s="8" t="s">
        <v>131</v>
      </c>
      <c r="B14" s="9">
        <v>99.004606080000002</v>
      </c>
      <c r="C14" s="9">
        <v>106.5770002</v>
      </c>
      <c r="D14" s="9">
        <v>102.97493590000001</v>
      </c>
      <c r="E14" s="9">
        <v>108.44737720000001</v>
      </c>
      <c r="F14" s="9">
        <v>108.51693400000001</v>
      </c>
      <c r="G14" s="9">
        <v>114.9539719</v>
      </c>
      <c r="H14" s="9">
        <v>113.30439296</v>
      </c>
      <c r="I14" s="9">
        <v>119.87202387000001</v>
      </c>
      <c r="J14" s="9">
        <v>121.59435689</v>
      </c>
    </row>
    <row r="15" spans="1:10" ht="12" customHeight="1">
      <c r="A15" s="8" t="s">
        <v>132</v>
      </c>
      <c r="B15" s="9">
        <v>726.88724669999999</v>
      </c>
      <c r="C15" s="9">
        <v>771.4974125</v>
      </c>
      <c r="D15" s="9">
        <v>754.11610829999995</v>
      </c>
      <c r="E15" s="9">
        <v>786.59119339999995</v>
      </c>
      <c r="F15" s="9">
        <v>818.23526819999995</v>
      </c>
      <c r="G15" s="9">
        <v>846.35494719999997</v>
      </c>
      <c r="H15" s="9">
        <v>837.59894595000003</v>
      </c>
      <c r="I15" s="9">
        <v>867.27523065000003</v>
      </c>
      <c r="J15" s="9">
        <v>883.49088997000001</v>
      </c>
    </row>
    <row r="16" spans="1:10" ht="12" customHeight="1">
      <c r="A16" s="8" t="s">
        <v>133</v>
      </c>
      <c r="B16" s="9">
        <v>221.1012661</v>
      </c>
      <c r="C16" s="9">
        <v>235.78947220000001</v>
      </c>
      <c r="D16" s="9">
        <v>230.85331410000001</v>
      </c>
      <c r="E16" s="9">
        <v>237.20822380000001</v>
      </c>
      <c r="F16" s="9">
        <v>242.04086100000001</v>
      </c>
      <c r="G16" s="9">
        <v>256.90630019999998</v>
      </c>
      <c r="H16" s="9">
        <v>251.50342810999999</v>
      </c>
      <c r="I16" s="9">
        <v>261.88253902999998</v>
      </c>
      <c r="J16" s="9">
        <v>264.57509272999999</v>
      </c>
    </row>
    <row r="17" spans="1:10" ht="12" customHeight="1">
      <c r="A17" s="8" t="s">
        <v>134</v>
      </c>
      <c r="B17" s="9">
        <v>1123.568777</v>
      </c>
      <c r="C17" s="9">
        <v>1205.0943689999999</v>
      </c>
      <c r="D17" s="9">
        <v>1175.800661</v>
      </c>
      <c r="E17" s="9">
        <v>1214.229122</v>
      </c>
      <c r="F17" s="9">
        <v>1243.5596860000001</v>
      </c>
      <c r="G17" s="9">
        <v>1299.714076</v>
      </c>
      <c r="H17" s="9">
        <v>1288.6995741000001</v>
      </c>
      <c r="I17" s="9">
        <v>1330.6804809</v>
      </c>
      <c r="J17" s="9">
        <v>1364.0113008000001</v>
      </c>
    </row>
    <row r="18" spans="1:10" ht="12" customHeight="1">
      <c r="A18" s="8" t="s">
        <v>135</v>
      </c>
      <c r="B18" s="9">
        <v>444.2276809</v>
      </c>
      <c r="C18" s="9">
        <v>476.47035019999998</v>
      </c>
      <c r="D18" s="9">
        <v>464.83661469999998</v>
      </c>
      <c r="E18" s="9">
        <v>479.7327348</v>
      </c>
      <c r="F18" s="9">
        <v>487.6269648</v>
      </c>
      <c r="G18" s="9">
        <v>512.92413160000001</v>
      </c>
      <c r="H18" s="9">
        <v>503.77719989000002</v>
      </c>
      <c r="I18" s="9">
        <v>519.97309929999994</v>
      </c>
      <c r="J18" s="9">
        <v>530.12320467999996</v>
      </c>
    </row>
    <row r="19" spans="1:10" ht="12" customHeight="1">
      <c r="A19" s="8" t="s">
        <v>136</v>
      </c>
      <c r="B19" s="9">
        <v>55.789384980000001</v>
      </c>
      <c r="C19" s="9">
        <v>60.610436010000001</v>
      </c>
      <c r="D19" s="9">
        <v>58.039003899999997</v>
      </c>
      <c r="E19" s="9">
        <v>59.240925840000003</v>
      </c>
      <c r="F19" s="9">
        <v>59.630794119999997</v>
      </c>
      <c r="G19" s="9">
        <v>64.067673929999998</v>
      </c>
      <c r="H19" s="9">
        <v>62.997494070000002</v>
      </c>
      <c r="I19" s="9">
        <v>63.476354000000001</v>
      </c>
      <c r="J19" s="9">
        <v>63.786087860000002</v>
      </c>
    </row>
    <row r="20" spans="1:10" ht="12" customHeight="1">
      <c r="A20" s="8" t="s">
        <v>137</v>
      </c>
      <c r="B20" s="9">
        <v>157.81559290000001</v>
      </c>
      <c r="C20" s="9">
        <v>172.58292019999999</v>
      </c>
      <c r="D20" s="9">
        <v>164.329362</v>
      </c>
      <c r="E20" s="9">
        <v>172.40946550000001</v>
      </c>
      <c r="F20" s="9">
        <v>175.39941469999999</v>
      </c>
      <c r="G20" s="9">
        <v>182.4248686</v>
      </c>
      <c r="H20" s="9">
        <v>177.84493945</v>
      </c>
      <c r="I20" s="9">
        <v>184.95983637</v>
      </c>
      <c r="J20" s="9">
        <v>185.11784609</v>
      </c>
    </row>
    <row r="21" spans="1:10" ht="12" customHeight="1">
      <c r="A21" s="8" t="s">
        <v>138</v>
      </c>
      <c r="B21" s="9">
        <v>49.437601950000001</v>
      </c>
      <c r="C21" s="9">
        <v>54.350698950000002</v>
      </c>
      <c r="D21" s="9">
        <v>52.872704110000001</v>
      </c>
      <c r="E21" s="9">
        <v>53.582354049999999</v>
      </c>
      <c r="F21" s="9">
        <v>53.620514980000003</v>
      </c>
      <c r="G21" s="9">
        <v>57.329153990000002</v>
      </c>
      <c r="H21" s="9">
        <v>57.000739070000002</v>
      </c>
      <c r="I21" s="9">
        <v>56.725358079999999</v>
      </c>
      <c r="J21" s="9">
        <v>57.70810204</v>
      </c>
    </row>
    <row r="22" spans="1:10" ht="12" customHeight="1">
      <c r="A22" s="8" t="s">
        <v>139</v>
      </c>
      <c r="B22" s="9">
        <v>238.80280099999999</v>
      </c>
      <c r="C22" s="9">
        <v>252.1139192</v>
      </c>
      <c r="D22" s="9">
        <v>248.21955689999999</v>
      </c>
      <c r="E22" s="9">
        <v>255.2558339</v>
      </c>
      <c r="F22" s="9">
        <v>262.93523690000001</v>
      </c>
      <c r="G22" s="9">
        <v>275.53361580000001</v>
      </c>
      <c r="H22" s="9">
        <v>273.77364110000002</v>
      </c>
      <c r="I22" s="9">
        <v>280.79650796999999</v>
      </c>
      <c r="J22" s="9">
        <v>290.79253008000001</v>
      </c>
    </row>
    <row r="23" spans="1:10" ht="12" customHeight="1">
      <c r="A23" s="8" t="s">
        <v>140</v>
      </c>
      <c r="B23" s="9">
        <v>402.98375240000001</v>
      </c>
      <c r="C23" s="9">
        <v>430.56526409999998</v>
      </c>
      <c r="D23" s="9">
        <v>415.98369839999998</v>
      </c>
      <c r="E23" s="9">
        <v>459.1696829</v>
      </c>
      <c r="F23" s="9">
        <v>447.53662120000001</v>
      </c>
      <c r="G23" s="9">
        <v>454.86503499999998</v>
      </c>
      <c r="H23" s="9">
        <v>442.92219662000002</v>
      </c>
      <c r="I23" s="9">
        <v>491.80853007000002</v>
      </c>
      <c r="J23" s="9">
        <v>481.64437600000002</v>
      </c>
    </row>
    <row r="24" spans="1:10" ht="12" customHeight="1">
      <c r="A24" s="8" t="s">
        <v>141</v>
      </c>
      <c r="B24" s="9">
        <v>927.78550580000001</v>
      </c>
      <c r="C24" s="9">
        <v>988.6888189</v>
      </c>
      <c r="D24" s="9">
        <v>969.13260290000005</v>
      </c>
      <c r="E24" s="9">
        <v>1020.395218</v>
      </c>
      <c r="F24" s="9">
        <v>1027.7851840000001</v>
      </c>
      <c r="G24" s="9">
        <v>1067.844591</v>
      </c>
      <c r="H24" s="9">
        <v>1056.2970740999999</v>
      </c>
      <c r="I24" s="9">
        <v>1111.6285221999999</v>
      </c>
      <c r="J24" s="9">
        <v>1126.2530792</v>
      </c>
    </row>
    <row r="25" spans="1:10" ht="12" customHeight="1">
      <c r="A25" s="8" t="s">
        <v>142</v>
      </c>
      <c r="B25" s="9">
        <v>459.11635690000003</v>
      </c>
      <c r="C25" s="9">
        <v>492.43390849999997</v>
      </c>
      <c r="D25" s="9">
        <v>475.98659509999999</v>
      </c>
      <c r="E25" s="9">
        <v>500.03301329999999</v>
      </c>
      <c r="F25" s="9">
        <v>501.70521539999999</v>
      </c>
      <c r="G25" s="9">
        <v>523.68222160000005</v>
      </c>
      <c r="H25" s="9">
        <v>518.39032649000001</v>
      </c>
      <c r="I25" s="9">
        <v>543.01542285000005</v>
      </c>
      <c r="J25" s="9">
        <v>551.49229034999996</v>
      </c>
    </row>
    <row r="26" spans="1:10" ht="12" customHeight="1">
      <c r="A26" s="8" t="s">
        <v>143</v>
      </c>
      <c r="B26" s="9">
        <v>225.91659899999999</v>
      </c>
      <c r="C26" s="9">
        <v>241.109792</v>
      </c>
      <c r="D26" s="9">
        <v>232.7149618</v>
      </c>
      <c r="E26" s="9">
        <v>243.37722289999999</v>
      </c>
      <c r="F26" s="9">
        <v>245.8348689</v>
      </c>
      <c r="G26" s="9">
        <v>256.83670699999999</v>
      </c>
      <c r="H26" s="9">
        <v>251.43291385000001</v>
      </c>
      <c r="I26" s="9">
        <v>264.06768690000001</v>
      </c>
      <c r="J26" s="9">
        <v>264.76093687999997</v>
      </c>
    </row>
    <row r="27" spans="1:10" ht="12" customHeight="1">
      <c r="A27" s="8" t="s">
        <v>144</v>
      </c>
      <c r="B27" s="9">
        <v>31.775737029999998</v>
      </c>
      <c r="C27" s="9">
        <v>32.91709401</v>
      </c>
      <c r="D27" s="9">
        <v>31.631848049999999</v>
      </c>
      <c r="E27" s="9">
        <v>34.347954850000001</v>
      </c>
      <c r="F27" s="9">
        <v>31.852748930000001</v>
      </c>
      <c r="G27" s="9">
        <v>34.217252819999999</v>
      </c>
      <c r="H27" s="9">
        <v>32.674991550000001</v>
      </c>
      <c r="I27" s="9">
        <v>35.226906</v>
      </c>
      <c r="J27" s="9">
        <v>35.369756870000003</v>
      </c>
    </row>
    <row r="28" spans="1:10" ht="12" customHeight="1">
      <c r="A28" s="8" t="s">
        <v>145</v>
      </c>
      <c r="B28" s="9">
        <v>37.068514610000001</v>
      </c>
      <c r="C28" s="9">
        <v>39.414706930000001</v>
      </c>
      <c r="D28" s="9">
        <v>38.051155979999997</v>
      </c>
      <c r="E28" s="9">
        <v>42.238355040000002</v>
      </c>
      <c r="F28" s="9">
        <v>38.197694980000001</v>
      </c>
      <c r="G28" s="9">
        <v>39.695627979999998</v>
      </c>
      <c r="H28" s="9">
        <v>37.968220039999999</v>
      </c>
      <c r="I28" s="9">
        <v>41.864798030000003</v>
      </c>
      <c r="J28" s="9">
        <v>40.119676990000002</v>
      </c>
    </row>
    <row r="29" spans="1:10" ht="12" customHeight="1">
      <c r="A29" s="8" t="s">
        <v>146</v>
      </c>
      <c r="B29" s="9">
        <v>300.35714109999998</v>
      </c>
      <c r="C29" s="9">
        <v>321.70004610000001</v>
      </c>
      <c r="D29" s="9">
        <v>310.52008360000002</v>
      </c>
      <c r="E29" s="9">
        <v>322.00970719999998</v>
      </c>
      <c r="F29" s="9">
        <v>324.74702550000001</v>
      </c>
      <c r="G29" s="9">
        <v>337.82892020000003</v>
      </c>
      <c r="H29" s="9">
        <v>328.22238698000001</v>
      </c>
      <c r="I29" s="9">
        <v>346.26430398999997</v>
      </c>
      <c r="J29" s="9">
        <v>351.04020614000001</v>
      </c>
    </row>
    <row r="30" spans="1:10" ht="12" customHeight="1">
      <c r="A30" s="8" t="s">
        <v>147</v>
      </c>
      <c r="B30" s="9">
        <v>46.393280900000001</v>
      </c>
      <c r="C30" s="9">
        <v>52.788398970000003</v>
      </c>
      <c r="D30" s="9">
        <v>51.242511989999997</v>
      </c>
      <c r="E30" s="9">
        <v>52.70469095</v>
      </c>
      <c r="F30" s="9">
        <v>51.368784320000003</v>
      </c>
      <c r="G30" s="9">
        <v>58.290773350000002</v>
      </c>
      <c r="H30" s="9">
        <v>55.506257470000001</v>
      </c>
      <c r="I30" s="9">
        <v>60.037422990000003</v>
      </c>
      <c r="J30" s="9">
        <v>57.742892949999998</v>
      </c>
    </row>
    <row r="31" spans="1:10" ht="12" customHeight="1">
      <c r="A31" s="8" t="s">
        <v>148</v>
      </c>
      <c r="B31" s="9">
        <v>604.17396900000006</v>
      </c>
      <c r="C31" s="9">
        <v>649.24771980000003</v>
      </c>
      <c r="D31" s="9">
        <v>658.04473789999997</v>
      </c>
      <c r="E31" s="9">
        <v>692.3188705</v>
      </c>
      <c r="F31" s="9">
        <v>666.76096240000004</v>
      </c>
      <c r="G31" s="9">
        <v>685.65092100000004</v>
      </c>
      <c r="H31" s="9">
        <v>711.53568394000001</v>
      </c>
      <c r="I31" s="9">
        <v>741.21499067000002</v>
      </c>
      <c r="J31" s="9">
        <v>718.74494861999995</v>
      </c>
    </row>
    <row r="32" spans="1:10" ht="12" customHeight="1">
      <c r="A32" s="8" t="s">
        <v>149</v>
      </c>
      <c r="B32" s="9">
        <v>361.75185110000001</v>
      </c>
      <c r="C32" s="9">
        <v>388.21555059999997</v>
      </c>
      <c r="D32" s="9">
        <v>381.31131290000002</v>
      </c>
      <c r="E32" s="9">
        <v>394.69379939999999</v>
      </c>
      <c r="F32" s="9">
        <v>395.20632890000002</v>
      </c>
      <c r="G32" s="9">
        <v>409.7238883</v>
      </c>
      <c r="H32" s="9">
        <v>408.74070420999999</v>
      </c>
      <c r="I32" s="9">
        <v>423.98651101000002</v>
      </c>
      <c r="J32" s="9">
        <v>431.41055283999998</v>
      </c>
    </row>
    <row r="33" spans="1:10" ht="12" customHeight="1">
      <c r="A33" s="8" t="s">
        <v>150</v>
      </c>
      <c r="B33" s="9">
        <v>95.208175100000005</v>
      </c>
      <c r="C33" s="9">
        <v>103.879121</v>
      </c>
      <c r="D33" s="9">
        <v>100.740908</v>
      </c>
      <c r="E33" s="9">
        <v>105.5193909</v>
      </c>
      <c r="F33" s="9">
        <v>103.6275773</v>
      </c>
      <c r="G33" s="9">
        <v>110.7638771</v>
      </c>
      <c r="H33" s="9">
        <v>108.25203068</v>
      </c>
      <c r="I33" s="9">
        <v>111.97036589</v>
      </c>
      <c r="J33" s="9">
        <v>111.99802708</v>
      </c>
    </row>
    <row r="34" spans="1:10" ht="12" customHeight="1">
      <c r="A34" s="8" t="s">
        <v>151</v>
      </c>
      <c r="B34" s="9">
        <v>578.40217429999996</v>
      </c>
      <c r="C34" s="9">
        <v>621.01009799999997</v>
      </c>
      <c r="D34" s="9">
        <v>603.09651919999999</v>
      </c>
      <c r="E34" s="9">
        <v>638.97608400000001</v>
      </c>
      <c r="F34" s="9">
        <v>633.57259810000005</v>
      </c>
      <c r="G34" s="9">
        <v>660.96605580000005</v>
      </c>
      <c r="H34" s="9">
        <v>654.93310988999997</v>
      </c>
      <c r="I34" s="9">
        <v>686.13219706999996</v>
      </c>
      <c r="J34" s="9">
        <v>685.44475021000005</v>
      </c>
    </row>
    <row r="35" spans="1:10" ht="12" customHeight="1">
      <c r="A35" s="8" t="s">
        <v>152</v>
      </c>
      <c r="B35" s="9">
        <v>45.139360789999998</v>
      </c>
      <c r="C35" s="9">
        <v>49.07732695</v>
      </c>
      <c r="D35" s="9">
        <v>48.524373060000002</v>
      </c>
      <c r="E35" s="9">
        <v>49.961978950000002</v>
      </c>
      <c r="F35" s="9">
        <v>49.048384149999997</v>
      </c>
      <c r="G35" s="9">
        <v>52.633094989999996</v>
      </c>
      <c r="H35" s="9">
        <v>52.432516880000001</v>
      </c>
      <c r="I35" s="9">
        <v>54.968368069999997</v>
      </c>
      <c r="J35" s="9">
        <v>54.2682462</v>
      </c>
    </row>
    <row r="36" spans="1:10" ht="12" customHeight="1">
      <c r="A36" s="8" t="s">
        <v>153</v>
      </c>
      <c r="B36" s="9">
        <v>168.40560980000001</v>
      </c>
      <c r="C36" s="9">
        <v>182.60613230000001</v>
      </c>
      <c r="D36" s="9">
        <v>181.23667409999999</v>
      </c>
      <c r="E36" s="9">
        <v>186.65995029999999</v>
      </c>
      <c r="F36" s="9">
        <v>180.59872429999999</v>
      </c>
      <c r="G36" s="9">
        <v>195.81201780000001</v>
      </c>
      <c r="H36" s="9">
        <v>188.96252874000001</v>
      </c>
      <c r="I36" s="9">
        <v>199.13609198</v>
      </c>
      <c r="J36" s="9">
        <v>194.82184383000001</v>
      </c>
    </row>
    <row r="37" spans="1:10" ht="12" customHeight="1">
      <c r="A37" s="8" t="s">
        <v>154</v>
      </c>
      <c r="B37" s="9">
        <v>70.5548304</v>
      </c>
      <c r="C37" s="9">
        <v>75.132903740000003</v>
      </c>
      <c r="D37" s="9">
        <v>74.246293109999996</v>
      </c>
      <c r="E37" s="9">
        <v>75.551884990000005</v>
      </c>
      <c r="F37" s="9">
        <v>76.224452979999995</v>
      </c>
      <c r="G37" s="9">
        <v>79.181725020000002</v>
      </c>
      <c r="H37" s="9">
        <v>80.090391999999994</v>
      </c>
      <c r="I37" s="9">
        <v>81.136755899999997</v>
      </c>
      <c r="J37" s="9">
        <v>81.530016029999999</v>
      </c>
    </row>
    <row r="38" spans="1:10" ht="12" customHeight="1">
      <c r="A38" s="8" t="s">
        <v>155</v>
      </c>
      <c r="B38" s="9">
        <v>257.32786499999997</v>
      </c>
      <c r="C38" s="9">
        <v>271.49395190000001</v>
      </c>
      <c r="D38" s="9">
        <v>271.28263099999998</v>
      </c>
      <c r="E38" s="9">
        <v>273.1753314</v>
      </c>
      <c r="F38" s="9">
        <v>283.13185199999998</v>
      </c>
      <c r="G38" s="9">
        <v>287.16081559999998</v>
      </c>
      <c r="H38" s="9">
        <v>291.61268315000001</v>
      </c>
      <c r="I38" s="9">
        <v>295.70428815999998</v>
      </c>
      <c r="J38" s="9">
        <v>306.33119690000001</v>
      </c>
    </row>
    <row r="39" spans="1:10" ht="12" customHeight="1">
      <c r="A39" s="8" t="s">
        <v>156</v>
      </c>
      <c r="B39" s="9">
        <v>92.07442211</v>
      </c>
      <c r="C39" s="9">
        <v>99.255544999999998</v>
      </c>
      <c r="D39" s="9">
        <v>98.237101910000007</v>
      </c>
      <c r="E39" s="9">
        <v>99.354050119999997</v>
      </c>
      <c r="F39" s="9">
        <v>99.745144080000003</v>
      </c>
      <c r="G39" s="9">
        <v>106.9197259</v>
      </c>
      <c r="H39" s="9">
        <v>106.15229484</v>
      </c>
      <c r="I39" s="9">
        <v>108.98422100000001</v>
      </c>
      <c r="J39" s="9">
        <v>106.47175908</v>
      </c>
    </row>
    <row r="40" spans="1:10" ht="12" customHeight="1">
      <c r="A40" s="8" t="s">
        <v>157</v>
      </c>
      <c r="B40" s="9">
        <v>297.2879241</v>
      </c>
      <c r="C40" s="9">
        <v>319.418409</v>
      </c>
      <c r="D40" s="9">
        <v>307.39306399999998</v>
      </c>
      <c r="E40" s="9">
        <v>321.6709773</v>
      </c>
      <c r="F40" s="9">
        <v>322.65319840000001</v>
      </c>
      <c r="G40" s="9">
        <v>343.23509200000001</v>
      </c>
      <c r="H40" s="9">
        <v>335.23074756</v>
      </c>
      <c r="I40" s="9">
        <v>356.16106778</v>
      </c>
      <c r="J40" s="9">
        <v>353.61795592999999</v>
      </c>
    </row>
    <row r="41" spans="1:10" ht="12" customHeight="1">
      <c r="A41" s="8" t="s">
        <v>158</v>
      </c>
      <c r="B41" s="9">
        <v>527.68865870000002</v>
      </c>
      <c r="C41" s="9">
        <v>566.58131230000004</v>
      </c>
      <c r="D41" s="9">
        <v>543.10817899999995</v>
      </c>
      <c r="E41" s="9">
        <v>568.43430090000004</v>
      </c>
      <c r="F41" s="9">
        <v>565.35844239999994</v>
      </c>
      <c r="G41" s="9">
        <v>597.58551130000001</v>
      </c>
      <c r="H41" s="9">
        <v>589.28180583000005</v>
      </c>
      <c r="I41" s="9">
        <v>622.96172748000004</v>
      </c>
      <c r="J41" s="9">
        <v>627.02736265999999</v>
      </c>
    </row>
    <row r="42" spans="1:10" ht="12" customHeight="1">
      <c r="A42" s="8" t="s">
        <v>159</v>
      </c>
      <c r="B42" s="9">
        <v>113.1754358</v>
      </c>
      <c r="C42" s="9">
        <v>122.16542990000001</v>
      </c>
      <c r="D42" s="9">
        <v>120.35746709999999</v>
      </c>
      <c r="E42" s="9">
        <v>125.793353</v>
      </c>
      <c r="F42" s="9">
        <v>123.3339048</v>
      </c>
      <c r="G42" s="9">
        <v>131.78888599999999</v>
      </c>
      <c r="H42" s="9">
        <v>127.55051806</v>
      </c>
      <c r="I42" s="9">
        <v>130.7009831</v>
      </c>
      <c r="J42" s="9">
        <v>130.29757807999999</v>
      </c>
    </row>
    <row r="43" spans="1:10" ht="12" customHeight="1">
      <c r="A43" s="8" t="s">
        <v>160</v>
      </c>
      <c r="B43" s="9">
        <v>179.40147390000001</v>
      </c>
      <c r="C43" s="9">
        <v>189.97511499999999</v>
      </c>
      <c r="D43" s="9">
        <v>185.28008399999999</v>
      </c>
      <c r="E43" s="9">
        <v>189.19156000000001</v>
      </c>
      <c r="F43" s="9">
        <v>191.5469817</v>
      </c>
      <c r="G43" s="9">
        <v>202.6224162</v>
      </c>
      <c r="H43" s="9">
        <v>199.48248409999999</v>
      </c>
      <c r="I43" s="9">
        <v>206.58349190000001</v>
      </c>
      <c r="J43" s="9">
        <v>212.86468683999999</v>
      </c>
    </row>
    <row r="44" spans="1:10" ht="12" customHeight="1">
      <c r="A44" s="8" t="s">
        <v>161</v>
      </c>
      <c r="B44" s="9">
        <v>372.0932894</v>
      </c>
      <c r="C44" s="9">
        <v>387.22419409999998</v>
      </c>
      <c r="D44" s="9">
        <v>378.67690629999998</v>
      </c>
      <c r="E44" s="9">
        <v>389.19318470000002</v>
      </c>
      <c r="F44" s="9">
        <v>403.40746619999999</v>
      </c>
      <c r="G44" s="9">
        <v>418.93494370000002</v>
      </c>
      <c r="H44" s="9">
        <v>413.35545746999998</v>
      </c>
      <c r="I44" s="9">
        <v>422.78947368000001</v>
      </c>
      <c r="J44" s="9">
        <v>443.36959784999999</v>
      </c>
    </row>
    <row r="45" spans="1:10" ht="12" customHeight="1">
      <c r="A45" s="8" t="s">
        <v>162</v>
      </c>
      <c r="B45" s="9">
        <v>514.01983370000005</v>
      </c>
      <c r="C45" s="9">
        <v>539.36422600000003</v>
      </c>
      <c r="D45" s="9">
        <v>523.85107149999999</v>
      </c>
      <c r="E45" s="9">
        <v>541.45259910000004</v>
      </c>
      <c r="F45" s="9">
        <v>558.93790479999996</v>
      </c>
      <c r="G45" s="9">
        <v>578.60559260000002</v>
      </c>
      <c r="H45" s="9">
        <v>569.42911339</v>
      </c>
      <c r="I45" s="9">
        <v>588.48410179999996</v>
      </c>
      <c r="J45" s="9">
        <v>613.41282386</v>
      </c>
    </row>
    <row r="46" spans="1:10" ht="12" customHeight="1">
      <c r="A46" s="8" t="s">
        <v>163</v>
      </c>
      <c r="B46" s="9">
        <v>401.62171540000003</v>
      </c>
      <c r="C46" s="9">
        <v>417.96488870000002</v>
      </c>
      <c r="D46" s="9">
        <v>412.16681319999998</v>
      </c>
      <c r="E46" s="9">
        <v>421.28709049999998</v>
      </c>
      <c r="F46" s="9">
        <v>440.7472593</v>
      </c>
      <c r="G46" s="9">
        <v>453.2393434</v>
      </c>
      <c r="H46" s="9">
        <v>455.23273075999998</v>
      </c>
      <c r="I46" s="9">
        <v>463.57375823000001</v>
      </c>
      <c r="J46" s="9">
        <v>481.29055493999999</v>
      </c>
    </row>
    <row r="47" spans="1:10" ht="12" customHeight="1">
      <c r="A47" s="8" t="s">
        <v>164</v>
      </c>
      <c r="B47" s="9">
        <v>873.80258409999999</v>
      </c>
      <c r="C47" s="9">
        <v>910.74193949999994</v>
      </c>
      <c r="D47" s="9">
        <v>898.22513519999995</v>
      </c>
      <c r="E47" s="9">
        <v>927.1960851</v>
      </c>
      <c r="F47" s="9">
        <v>943.79703259999997</v>
      </c>
      <c r="G47" s="9">
        <v>973.160121</v>
      </c>
      <c r="H47" s="9">
        <v>964.83436810000001</v>
      </c>
      <c r="I47" s="9">
        <v>990.02035099</v>
      </c>
      <c r="J47" s="9">
        <v>1022.2808643</v>
      </c>
    </row>
    <row r="48" spans="1:10" ht="12" customHeight="1">
      <c r="A48" s="8" t="s">
        <v>165</v>
      </c>
      <c r="B48" s="9">
        <v>2202.6587300000001</v>
      </c>
      <c r="C48" s="9">
        <v>2281.676078</v>
      </c>
      <c r="D48" s="9">
        <v>2227.485764</v>
      </c>
      <c r="E48" s="9">
        <v>2276.967079</v>
      </c>
      <c r="F48" s="9">
        <v>2368.7972989999998</v>
      </c>
      <c r="G48" s="9">
        <v>2420.102742</v>
      </c>
      <c r="H48" s="9">
        <v>2383.5202426999999</v>
      </c>
      <c r="I48" s="9">
        <v>2458.1119681</v>
      </c>
      <c r="J48" s="9">
        <v>2531.7893349000001</v>
      </c>
    </row>
    <row r="49" spans="1:10" ht="12" customHeight="1">
      <c r="A49" s="8" t="s">
        <v>166</v>
      </c>
      <c r="B49" s="9">
        <v>151.7802341</v>
      </c>
      <c r="C49" s="9">
        <v>163.15250209999999</v>
      </c>
      <c r="D49" s="9">
        <v>155.52081799999999</v>
      </c>
      <c r="E49" s="9">
        <v>162.48006229999999</v>
      </c>
      <c r="F49" s="9">
        <v>163.7526326</v>
      </c>
      <c r="G49" s="9">
        <v>173.0683554</v>
      </c>
      <c r="H49" s="9">
        <v>169.59996949999999</v>
      </c>
      <c r="I49" s="9">
        <v>177.03181197999999</v>
      </c>
      <c r="J49" s="9">
        <v>180.37306806999999</v>
      </c>
    </row>
    <row r="50" spans="1:10" ht="12" customHeight="1">
      <c r="A50" s="8" t="s">
        <v>167</v>
      </c>
      <c r="B50" s="9">
        <v>59.717303029999997</v>
      </c>
      <c r="C50" s="9">
        <v>63.146887919999998</v>
      </c>
      <c r="D50" s="9">
        <v>61.067376789999997</v>
      </c>
      <c r="E50" s="9">
        <v>64.643037030000002</v>
      </c>
      <c r="F50" s="9">
        <v>65.061745299999998</v>
      </c>
      <c r="G50" s="9">
        <v>68.980304029999999</v>
      </c>
      <c r="H50" s="9">
        <v>67.848306399999998</v>
      </c>
      <c r="I50" s="9">
        <v>71.174327009999999</v>
      </c>
      <c r="J50" s="9">
        <v>71.79012702</v>
      </c>
    </row>
    <row r="51" spans="1:10" ht="12" customHeight="1">
      <c r="A51" s="8" t="s">
        <v>168</v>
      </c>
      <c r="B51" s="9">
        <v>80.068328059999999</v>
      </c>
      <c r="C51" s="9">
        <v>84.94971391</v>
      </c>
      <c r="D51" s="9">
        <v>83.387067079999994</v>
      </c>
      <c r="E51" s="9">
        <v>85.486221040000004</v>
      </c>
      <c r="F51" s="9">
        <v>86.980858499999997</v>
      </c>
      <c r="G51" s="9">
        <v>90.226542309999999</v>
      </c>
      <c r="H51" s="9">
        <v>89.307168849999996</v>
      </c>
      <c r="I51" s="9">
        <v>90.365048020000003</v>
      </c>
      <c r="J51" s="9">
        <v>92.813378990000004</v>
      </c>
    </row>
    <row r="52" spans="1:10" ht="12" customHeight="1">
      <c r="A52" s="8" t="s">
        <v>169</v>
      </c>
      <c r="B52" s="9">
        <v>326.25323900000001</v>
      </c>
      <c r="C52" s="9">
        <v>345.46328399999999</v>
      </c>
      <c r="D52" s="9">
        <v>346.52230250000002</v>
      </c>
      <c r="E52" s="9">
        <v>361.67679090000001</v>
      </c>
      <c r="F52" s="9">
        <v>358.86285429999998</v>
      </c>
      <c r="G52" s="9">
        <v>372.03317449999997</v>
      </c>
      <c r="H52" s="9">
        <v>381.87121365000002</v>
      </c>
      <c r="I52" s="9">
        <v>394.01678291000002</v>
      </c>
      <c r="J52" s="9">
        <v>391.50886667999998</v>
      </c>
    </row>
    <row r="53" spans="1:10" ht="12" customHeight="1">
      <c r="A53" s="8" t="s">
        <v>170</v>
      </c>
      <c r="B53" s="9">
        <v>286.84715490000002</v>
      </c>
      <c r="C53" s="9">
        <v>303.62913500000002</v>
      </c>
      <c r="D53" s="9">
        <v>299.12756710000002</v>
      </c>
      <c r="E53" s="9">
        <v>304.19817310000002</v>
      </c>
      <c r="F53" s="9">
        <v>313.89680750000002</v>
      </c>
      <c r="G53" s="9">
        <v>324.85980169999999</v>
      </c>
      <c r="H53" s="9">
        <v>324.82767296999998</v>
      </c>
      <c r="I53" s="9">
        <v>324.23033396</v>
      </c>
      <c r="J53" s="9">
        <v>333.52897311999999</v>
      </c>
    </row>
    <row r="54" spans="1:10" ht="12" customHeight="1">
      <c r="A54" s="8" t="s">
        <v>171</v>
      </c>
      <c r="B54" s="9">
        <v>362.6316071</v>
      </c>
      <c r="C54" s="9">
        <v>386.05335109999999</v>
      </c>
      <c r="D54" s="9">
        <v>381.85200650000002</v>
      </c>
      <c r="E54" s="9">
        <v>391.2121684</v>
      </c>
      <c r="F54" s="9">
        <v>396.33206539999998</v>
      </c>
      <c r="G54" s="9">
        <v>412.52789189999999</v>
      </c>
      <c r="H54" s="9">
        <v>415.38598400000001</v>
      </c>
      <c r="I54" s="9">
        <v>434.89111478000001</v>
      </c>
      <c r="J54" s="9">
        <v>437.14402006</v>
      </c>
    </row>
    <row r="55" spans="1:10" ht="12" customHeight="1">
      <c r="A55" s="8" t="s">
        <v>172</v>
      </c>
      <c r="B55" s="9">
        <v>15.25840603</v>
      </c>
      <c r="C55" s="9">
        <v>16.825116009999999</v>
      </c>
      <c r="D55" s="9">
        <v>16.030023010000001</v>
      </c>
      <c r="E55" s="9">
        <v>16.236771050000002</v>
      </c>
      <c r="F55" s="9">
        <v>15.560995070000001</v>
      </c>
      <c r="G55" s="9">
        <v>17.284146020000001</v>
      </c>
      <c r="H55" s="9">
        <v>17.653662050000001</v>
      </c>
      <c r="I55" s="9">
        <v>17.262235010000001</v>
      </c>
      <c r="J55" s="9">
        <v>16.882414099999998</v>
      </c>
    </row>
    <row r="56" spans="1:10" ht="12" customHeight="1">
      <c r="A56" s="8" t="s">
        <v>173</v>
      </c>
      <c r="B56" s="9">
        <v>52.20995404</v>
      </c>
      <c r="C56" s="9">
        <v>56.280938020000001</v>
      </c>
      <c r="D56" s="9">
        <v>55.90088591</v>
      </c>
      <c r="E56" s="9">
        <v>57.168555050000002</v>
      </c>
      <c r="F56" s="9">
        <v>57.209477409999998</v>
      </c>
      <c r="G56" s="9">
        <v>59.985237650000002</v>
      </c>
      <c r="H56" s="9">
        <v>60.244513079999997</v>
      </c>
      <c r="I56" s="9">
        <v>61.237035990000003</v>
      </c>
      <c r="J56" s="9">
        <v>61.06048594</v>
      </c>
    </row>
    <row r="57" spans="1:10" ht="12" customHeight="1">
      <c r="A57" s="8" t="s">
        <v>174</v>
      </c>
      <c r="B57" s="9">
        <v>86.957074050000003</v>
      </c>
      <c r="C57" s="9">
        <v>94.016494030000004</v>
      </c>
      <c r="D57" s="9">
        <v>90.751146980000001</v>
      </c>
      <c r="E57" s="9">
        <v>93.284662049999994</v>
      </c>
      <c r="F57" s="9">
        <v>93.217871810000005</v>
      </c>
      <c r="G57" s="9">
        <v>98.529996100000005</v>
      </c>
      <c r="H57" s="9">
        <v>97.338069000000004</v>
      </c>
      <c r="I57" s="9">
        <v>99.666178070000001</v>
      </c>
      <c r="J57" s="9">
        <v>97.533410090000004</v>
      </c>
    </row>
    <row r="58" spans="1:10" ht="12" customHeight="1">
      <c r="A58" s="8" t="s">
        <v>175</v>
      </c>
      <c r="B58" s="9">
        <v>57.955072979999997</v>
      </c>
      <c r="C58" s="9">
        <v>63.25240788</v>
      </c>
      <c r="D58" s="9">
        <v>62.151899829999998</v>
      </c>
      <c r="E58" s="9">
        <v>62.970786959999998</v>
      </c>
      <c r="F58" s="9">
        <v>61.956372039999998</v>
      </c>
      <c r="G58" s="9">
        <v>68.622865039999994</v>
      </c>
      <c r="H58" s="9">
        <v>70.293508970000005</v>
      </c>
      <c r="I58" s="9">
        <v>75.353382010000004</v>
      </c>
      <c r="J58" s="9">
        <v>67.371271160000006</v>
      </c>
    </row>
    <row r="59" spans="1:10" ht="12" customHeight="1">
      <c r="A59" s="8" t="s">
        <v>176</v>
      </c>
      <c r="B59" s="9">
        <v>73.593840040000003</v>
      </c>
      <c r="C59" s="9">
        <v>79.157514950000007</v>
      </c>
      <c r="D59" s="9">
        <v>76.946569960000005</v>
      </c>
      <c r="E59" s="9">
        <v>78.876799050000002</v>
      </c>
      <c r="F59" s="9">
        <v>80.242222960000007</v>
      </c>
      <c r="G59" s="9">
        <v>85.153863229999999</v>
      </c>
      <c r="H59" s="9">
        <v>84.350476810000004</v>
      </c>
      <c r="I59" s="9">
        <v>85.802141860000006</v>
      </c>
      <c r="J59" s="9">
        <v>84.689503110000004</v>
      </c>
    </row>
    <row r="60" spans="1:10" ht="12" customHeight="1">
      <c r="A60" s="8" t="s">
        <v>177</v>
      </c>
      <c r="B60" s="9">
        <v>410.56708959999997</v>
      </c>
      <c r="C60" s="9">
        <v>434.26897769999999</v>
      </c>
      <c r="D60" s="9">
        <v>422.38335369999999</v>
      </c>
      <c r="E60" s="9">
        <v>439.16487089999998</v>
      </c>
      <c r="F60" s="9">
        <v>452.13634839999997</v>
      </c>
      <c r="G60" s="9">
        <v>469.68943710000002</v>
      </c>
      <c r="H60" s="9">
        <v>464.83926731999998</v>
      </c>
      <c r="I60" s="9">
        <v>480.57734697000001</v>
      </c>
      <c r="J60" s="9">
        <v>487.91611182000003</v>
      </c>
    </row>
    <row r="61" spans="1:10" ht="12" customHeight="1">
      <c r="A61" s="8" t="s">
        <v>178</v>
      </c>
      <c r="B61" s="9">
        <v>2847.3101539999998</v>
      </c>
      <c r="C61" s="9">
        <v>3037.9248579999999</v>
      </c>
      <c r="D61" s="9">
        <v>2941.7992359999998</v>
      </c>
      <c r="E61" s="9">
        <v>3052.2766590000001</v>
      </c>
      <c r="F61" s="9">
        <v>3131.6557630000002</v>
      </c>
      <c r="G61" s="9">
        <v>3259.087618</v>
      </c>
      <c r="H61" s="9">
        <v>3229.7658443</v>
      </c>
      <c r="I61" s="9">
        <v>3319.7780047000001</v>
      </c>
      <c r="J61" s="9">
        <v>3365.2997347</v>
      </c>
    </row>
    <row r="62" spans="1:10" ht="12" customHeight="1">
      <c r="A62" s="8" t="s">
        <v>179</v>
      </c>
      <c r="B62" s="9">
        <v>525.40128240000001</v>
      </c>
      <c r="C62" s="9">
        <v>552.8409408</v>
      </c>
      <c r="D62" s="9">
        <v>544.87874050000005</v>
      </c>
      <c r="E62" s="9">
        <v>560.36980740000001</v>
      </c>
      <c r="F62" s="9">
        <v>592.24889729999995</v>
      </c>
      <c r="G62" s="9">
        <v>616.09505369999999</v>
      </c>
      <c r="H62" s="9">
        <v>620.18524476000005</v>
      </c>
      <c r="I62" s="9">
        <v>629.41978972000004</v>
      </c>
      <c r="J62" s="9">
        <v>665.65107277000004</v>
      </c>
    </row>
    <row r="63" spans="1:10" ht="12" customHeight="1">
      <c r="A63" s="8" t="s">
        <v>180</v>
      </c>
      <c r="B63" s="9">
        <v>206.04007229999999</v>
      </c>
      <c r="C63" s="9">
        <v>221.34757780000001</v>
      </c>
      <c r="D63" s="9">
        <v>214.46901879999999</v>
      </c>
      <c r="E63" s="9">
        <v>219.2302918</v>
      </c>
      <c r="F63" s="9">
        <v>221.85033110000001</v>
      </c>
      <c r="G63" s="9">
        <v>238.49072989999999</v>
      </c>
      <c r="H63" s="9">
        <v>234.77152179000001</v>
      </c>
      <c r="I63" s="9">
        <v>241.60927692999999</v>
      </c>
      <c r="J63" s="9">
        <v>240.72099301</v>
      </c>
    </row>
    <row r="64" spans="1:10" ht="12" customHeight="1">
      <c r="A64" s="8" t="s">
        <v>181</v>
      </c>
      <c r="B64" s="9">
        <v>339.3922498</v>
      </c>
      <c r="C64" s="9">
        <v>359.26038219999998</v>
      </c>
      <c r="D64" s="9">
        <v>355.00053980000001</v>
      </c>
      <c r="E64" s="9">
        <v>362.57691649999998</v>
      </c>
      <c r="F64" s="9">
        <v>364.93307479999999</v>
      </c>
      <c r="G64" s="9">
        <v>386.3472701</v>
      </c>
      <c r="H64" s="9">
        <v>387.25096101000003</v>
      </c>
      <c r="I64" s="9">
        <v>388.52073707</v>
      </c>
      <c r="J64" s="9">
        <v>393.26472697000003</v>
      </c>
    </row>
    <row r="65" spans="1:10" ht="12" customHeight="1">
      <c r="A65" s="8" t="s">
        <v>182</v>
      </c>
      <c r="B65" s="9">
        <v>28.179283909999999</v>
      </c>
      <c r="C65" s="9">
        <v>29.938854020000001</v>
      </c>
      <c r="D65" s="9">
        <v>28.992149900000001</v>
      </c>
      <c r="E65" s="9">
        <v>29.388450970000001</v>
      </c>
      <c r="F65" s="9">
        <v>31.571565119999999</v>
      </c>
      <c r="G65" s="9">
        <v>32.793504980000002</v>
      </c>
      <c r="H65" s="9">
        <v>33.666068940000002</v>
      </c>
      <c r="I65" s="9">
        <v>33.598924949999997</v>
      </c>
      <c r="J65" s="9">
        <v>35.506481979999997</v>
      </c>
    </row>
    <row r="66" spans="1:10" ht="12" customHeight="1">
      <c r="A66" s="8" t="s">
        <v>183</v>
      </c>
      <c r="B66" s="9">
        <v>41.43037494</v>
      </c>
      <c r="C66" s="9">
        <v>44.081947970000002</v>
      </c>
      <c r="D66" s="9">
        <v>43.223344939999997</v>
      </c>
      <c r="E66" s="9">
        <v>44.353403020000002</v>
      </c>
      <c r="F66" s="9">
        <v>44.654993009999998</v>
      </c>
      <c r="G66" s="9">
        <v>49.265020939999999</v>
      </c>
      <c r="H66" s="9">
        <v>48.043123960000003</v>
      </c>
      <c r="I66" s="9">
        <v>47.855053849999997</v>
      </c>
      <c r="J66" s="9">
        <v>48.385613970000001</v>
      </c>
    </row>
    <row r="67" spans="1:10" ht="12" customHeight="1">
      <c r="A67" s="8" t="s">
        <v>184</v>
      </c>
      <c r="B67" s="9">
        <v>1.2232369599999999</v>
      </c>
      <c r="C67" s="9">
        <v>1.4152039599999999</v>
      </c>
      <c r="D67" s="9">
        <v>1.35404298</v>
      </c>
      <c r="E67" s="9">
        <v>1.1870010099999999</v>
      </c>
      <c r="F67" s="9">
        <v>1.20834006</v>
      </c>
      <c r="G67" s="9">
        <v>1.3794150000000001</v>
      </c>
      <c r="H67" s="9">
        <v>1.346274</v>
      </c>
      <c r="I67" s="9">
        <v>1.2673860699999999</v>
      </c>
      <c r="J67" s="9">
        <v>1.2816449700000001</v>
      </c>
    </row>
    <row r="68" spans="1:10" ht="12" customHeight="1">
      <c r="A68" s="8" t="s">
        <v>185</v>
      </c>
      <c r="B68" s="9">
        <v>139.81609019999999</v>
      </c>
      <c r="C68" s="9">
        <v>150.49113320000001</v>
      </c>
      <c r="D68" s="9">
        <v>150.977193</v>
      </c>
      <c r="E68" s="9">
        <v>152.68710709999999</v>
      </c>
      <c r="F68" s="9">
        <v>152.7854931</v>
      </c>
      <c r="G68" s="9">
        <v>166.23912290000001</v>
      </c>
      <c r="H68" s="9">
        <v>165.70105398000001</v>
      </c>
      <c r="I68" s="9">
        <v>164.84166077</v>
      </c>
      <c r="J68" s="9">
        <v>164.10876698999999</v>
      </c>
    </row>
    <row r="69" spans="1:10" ht="12" customHeight="1">
      <c r="A69" s="8" t="s">
        <v>186</v>
      </c>
      <c r="B69" s="9">
        <v>170.00583470000001</v>
      </c>
      <c r="C69" s="9">
        <v>181.8741211</v>
      </c>
      <c r="D69" s="9">
        <v>182.8914609</v>
      </c>
      <c r="E69" s="9">
        <v>185.55810399999999</v>
      </c>
      <c r="F69" s="9">
        <v>190.03145979999999</v>
      </c>
      <c r="G69" s="9">
        <v>198.8273331</v>
      </c>
      <c r="H69" s="9">
        <v>208.73470391000001</v>
      </c>
      <c r="I69" s="9">
        <v>207.87799278</v>
      </c>
      <c r="J69" s="9">
        <v>209.16048133999999</v>
      </c>
    </row>
    <row r="70" spans="1:10" ht="12" customHeight="1">
      <c r="A70" s="8" t="s">
        <v>187</v>
      </c>
      <c r="B70" s="9">
        <v>305.30194790000002</v>
      </c>
      <c r="C70" s="9">
        <v>321.8093571</v>
      </c>
      <c r="D70" s="9">
        <v>316.62156010000001</v>
      </c>
      <c r="E70" s="9">
        <v>323.09092959999998</v>
      </c>
      <c r="F70" s="9">
        <v>342.59752700000001</v>
      </c>
      <c r="G70" s="9">
        <v>358.63752469999997</v>
      </c>
      <c r="H70" s="9">
        <v>364.82717874999997</v>
      </c>
      <c r="I70" s="9">
        <v>380.81278907000001</v>
      </c>
      <c r="J70" s="9">
        <v>401.64467611999999</v>
      </c>
    </row>
    <row r="71" spans="1:10" ht="12" customHeight="1">
      <c r="A71" s="8" t="s">
        <v>188</v>
      </c>
      <c r="B71" s="9">
        <v>851.52936420000003</v>
      </c>
      <c r="C71" s="9">
        <v>911.64719330000003</v>
      </c>
      <c r="D71" s="9">
        <v>883.11480040000004</v>
      </c>
      <c r="E71" s="9">
        <v>908.5567714</v>
      </c>
      <c r="F71" s="9">
        <v>929.39264509999998</v>
      </c>
      <c r="G71" s="9">
        <v>965.85969160000002</v>
      </c>
      <c r="H71" s="9">
        <v>979.66363677000004</v>
      </c>
      <c r="I71" s="9">
        <v>993.72083152000005</v>
      </c>
      <c r="J71" s="9">
        <v>1027.2983317999999</v>
      </c>
    </row>
    <row r="72" spans="1:10" ht="12" customHeight="1">
      <c r="A72" s="8" t="s">
        <v>189</v>
      </c>
      <c r="B72" s="9">
        <v>103.9023498</v>
      </c>
      <c r="C72" s="9">
        <v>109.9051058</v>
      </c>
      <c r="D72" s="9">
        <v>113.19550390000001</v>
      </c>
      <c r="E72" s="9">
        <v>112.4578842</v>
      </c>
      <c r="F72" s="9">
        <v>111.569485</v>
      </c>
      <c r="G72" s="9">
        <v>120.5992971</v>
      </c>
      <c r="H72" s="9">
        <v>123.56497731</v>
      </c>
      <c r="I72" s="9">
        <v>120.28457702</v>
      </c>
      <c r="J72" s="9">
        <v>121.32388216</v>
      </c>
    </row>
    <row r="73" spans="1:10" ht="12" customHeight="1">
      <c r="A73" s="8" t="s">
        <v>190</v>
      </c>
      <c r="B73" s="9">
        <v>195.03418289999999</v>
      </c>
      <c r="C73" s="9">
        <v>213.91587380000001</v>
      </c>
      <c r="D73" s="9">
        <v>210.9167951</v>
      </c>
      <c r="E73" s="9">
        <v>209.25812780000001</v>
      </c>
      <c r="F73" s="9">
        <v>210.43409059999999</v>
      </c>
      <c r="G73" s="9">
        <v>232.38537099999999</v>
      </c>
      <c r="H73" s="9">
        <v>231.39116085000001</v>
      </c>
      <c r="I73" s="9">
        <v>227.29468688</v>
      </c>
      <c r="J73" s="9">
        <v>228.05128196000001</v>
      </c>
    </row>
    <row r="74" spans="1:10" ht="12" customHeight="1">
      <c r="A74" s="8" t="s">
        <v>191</v>
      </c>
      <c r="B74" s="9">
        <v>76.253432070000002</v>
      </c>
      <c r="C74" s="9">
        <v>80.868298850000002</v>
      </c>
      <c r="D74" s="9">
        <v>81.378418100000005</v>
      </c>
      <c r="E74" s="9">
        <v>80.595434130000001</v>
      </c>
      <c r="F74" s="9">
        <v>82.412241050000006</v>
      </c>
      <c r="G74" s="9">
        <v>86.982985130000003</v>
      </c>
      <c r="H74" s="9">
        <v>88.187602080000005</v>
      </c>
      <c r="I74" s="9">
        <v>87.207953059999994</v>
      </c>
      <c r="J74" s="9">
        <v>87.460378770000005</v>
      </c>
    </row>
    <row r="75" spans="1:10" ht="12" customHeight="1">
      <c r="A75" s="8" t="s">
        <v>192</v>
      </c>
      <c r="B75" s="9">
        <v>378.21858880000002</v>
      </c>
      <c r="C75" s="9">
        <v>411.35226160000002</v>
      </c>
      <c r="D75" s="9">
        <v>410.66993250000002</v>
      </c>
      <c r="E75" s="9">
        <v>416.78327030000003</v>
      </c>
      <c r="F75" s="9">
        <v>413.35322710000003</v>
      </c>
      <c r="G75" s="9">
        <v>440.96922979999999</v>
      </c>
      <c r="H75" s="9">
        <v>445.67712117999997</v>
      </c>
      <c r="I75" s="9">
        <v>448.27436261999998</v>
      </c>
      <c r="J75" s="9">
        <v>445.66318748999998</v>
      </c>
    </row>
    <row r="76" spans="1:10" ht="12" customHeight="1">
      <c r="A76" s="20" t="s">
        <v>84</v>
      </c>
      <c r="B76" s="23"/>
      <c r="C76" s="23"/>
      <c r="D76" s="23"/>
      <c r="E76" s="23"/>
      <c r="F76" s="23"/>
      <c r="G76" s="23"/>
      <c r="H76" s="23"/>
      <c r="I76" s="23"/>
      <c r="J76" s="23"/>
    </row>
    <row r="77" spans="1:10" ht="12" customHeight="1">
      <c r="A77" s="8" t="s">
        <v>127</v>
      </c>
      <c r="B77" s="10">
        <v>7.6</v>
      </c>
      <c r="C77" s="10">
        <v>11.3</v>
      </c>
      <c r="D77" s="10">
        <v>10.9</v>
      </c>
      <c r="E77" s="10">
        <v>9</v>
      </c>
      <c r="F77" s="10">
        <v>10.3</v>
      </c>
      <c r="G77" s="10">
        <v>8.9</v>
      </c>
      <c r="H77" s="10">
        <v>11.4</v>
      </c>
      <c r="I77" s="10">
        <v>11.2</v>
      </c>
      <c r="J77" s="10">
        <v>9.1999999999999993</v>
      </c>
    </row>
    <row r="78" spans="1:10" ht="12" customHeight="1">
      <c r="A78" s="8" t="s">
        <v>128</v>
      </c>
      <c r="B78" s="10">
        <v>5.2</v>
      </c>
      <c r="C78" s="10">
        <v>12.7</v>
      </c>
      <c r="D78" s="10">
        <v>12.2</v>
      </c>
      <c r="E78" s="10">
        <v>10.8</v>
      </c>
      <c r="F78" s="10">
        <v>10.3</v>
      </c>
      <c r="G78" s="10">
        <v>6.3</v>
      </c>
      <c r="H78" s="10">
        <v>8.8000000000000007</v>
      </c>
      <c r="I78" s="10">
        <v>7.5</v>
      </c>
      <c r="J78" s="10">
        <v>7.2</v>
      </c>
    </row>
    <row r="79" spans="1:10" ht="12" customHeight="1">
      <c r="A79" s="8" t="s">
        <v>129</v>
      </c>
      <c r="B79" s="10">
        <v>8.9</v>
      </c>
      <c r="C79" s="10">
        <v>13</v>
      </c>
      <c r="D79" s="10">
        <v>11.9</v>
      </c>
      <c r="E79" s="10">
        <v>11</v>
      </c>
      <c r="F79" s="10">
        <v>9.8000000000000007</v>
      </c>
      <c r="G79" s="10">
        <v>6.4</v>
      </c>
      <c r="H79" s="10">
        <v>11.3</v>
      </c>
      <c r="I79" s="10">
        <v>13.8</v>
      </c>
      <c r="J79" s="10">
        <v>14.1</v>
      </c>
    </row>
    <row r="80" spans="1:10" ht="12" customHeight="1">
      <c r="A80" s="8" t="s">
        <v>104</v>
      </c>
      <c r="B80" s="10">
        <v>7.4</v>
      </c>
      <c r="C80" s="10">
        <v>10.9</v>
      </c>
      <c r="D80" s="10">
        <v>11.4</v>
      </c>
      <c r="E80" s="10">
        <v>9.8000000000000007</v>
      </c>
      <c r="F80" s="10">
        <v>9.9</v>
      </c>
      <c r="G80" s="10">
        <v>8</v>
      </c>
      <c r="H80" s="10">
        <v>8.1999999999999993</v>
      </c>
      <c r="I80" s="10">
        <v>9.1</v>
      </c>
      <c r="J80" s="10">
        <v>9.6</v>
      </c>
    </row>
    <row r="81" spans="1:10" ht="12" customHeight="1">
      <c r="A81" s="8" t="s">
        <v>130</v>
      </c>
      <c r="B81" s="10">
        <v>6</v>
      </c>
      <c r="C81" s="10">
        <v>10.9</v>
      </c>
      <c r="D81" s="10">
        <v>10.9</v>
      </c>
      <c r="E81" s="10">
        <v>12.1</v>
      </c>
      <c r="F81" s="10">
        <v>10.1</v>
      </c>
      <c r="G81" s="10">
        <v>7.8</v>
      </c>
      <c r="H81" s="10">
        <v>7.4</v>
      </c>
      <c r="I81" s="10">
        <v>5</v>
      </c>
      <c r="J81" s="10">
        <v>9.1</v>
      </c>
    </row>
    <row r="82" spans="1:10" ht="12" customHeight="1">
      <c r="A82" s="8" t="s">
        <v>131</v>
      </c>
      <c r="B82" s="10">
        <v>5.4</v>
      </c>
      <c r="C82" s="10">
        <v>10.3</v>
      </c>
      <c r="D82" s="10">
        <v>10</v>
      </c>
      <c r="E82" s="10">
        <v>9.8000000000000007</v>
      </c>
      <c r="F82" s="10">
        <v>9.6</v>
      </c>
      <c r="G82" s="10">
        <v>7.9</v>
      </c>
      <c r="H82" s="10">
        <v>10</v>
      </c>
      <c r="I82" s="10">
        <v>10.5</v>
      </c>
      <c r="J82" s="10">
        <v>12.1</v>
      </c>
    </row>
    <row r="83" spans="1:10" ht="12" customHeight="1">
      <c r="A83" s="8" t="s">
        <v>132</v>
      </c>
      <c r="B83" s="10">
        <v>8</v>
      </c>
      <c r="C83" s="10">
        <v>12.3</v>
      </c>
      <c r="D83" s="10">
        <v>11.8</v>
      </c>
      <c r="E83" s="10">
        <v>11.2</v>
      </c>
      <c r="F83" s="10">
        <v>12.6</v>
      </c>
      <c r="G83" s="10">
        <v>9.6999999999999993</v>
      </c>
      <c r="H83" s="10">
        <v>11.1</v>
      </c>
      <c r="I83" s="10">
        <v>10.3</v>
      </c>
      <c r="J83" s="10">
        <v>8</v>
      </c>
    </row>
    <row r="84" spans="1:10" ht="12" customHeight="1">
      <c r="A84" s="8" t="s">
        <v>133</v>
      </c>
      <c r="B84" s="10">
        <v>6.6</v>
      </c>
      <c r="C84" s="10">
        <v>10.6</v>
      </c>
      <c r="D84" s="10">
        <v>11.1</v>
      </c>
      <c r="E84" s="10">
        <v>9.6999999999999993</v>
      </c>
      <c r="F84" s="10">
        <v>9.5</v>
      </c>
      <c r="G84" s="10">
        <v>9</v>
      </c>
      <c r="H84" s="10">
        <v>8.9</v>
      </c>
      <c r="I84" s="10">
        <v>10.4</v>
      </c>
      <c r="J84" s="10">
        <v>9.3000000000000007</v>
      </c>
    </row>
    <row r="85" spans="1:10" ht="12" customHeight="1">
      <c r="A85" s="8" t="s">
        <v>134</v>
      </c>
      <c r="B85" s="10">
        <v>6.6</v>
      </c>
      <c r="C85" s="10">
        <v>12.4</v>
      </c>
      <c r="D85" s="10">
        <v>12.2</v>
      </c>
      <c r="E85" s="10">
        <v>10.3</v>
      </c>
      <c r="F85" s="10">
        <v>10.7</v>
      </c>
      <c r="G85" s="10">
        <v>7.9</v>
      </c>
      <c r="H85" s="10">
        <v>9.6</v>
      </c>
      <c r="I85" s="10">
        <v>9.6</v>
      </c>
      <c r="J85" s="10">
        <v>9.6999999999999993</v>
      </c>
    </row>
    <row r="86" spans="1:10" ht="12" customHeight="1">
      <c r="A86" s="8" t="s">
        <v>135</v>
      </c>
      <c r="B86" s="10">
        <v>5.6</v>
      </c>
      <c r="C86" s="10">
        <v>11.2</v>
      </c>
      <c r="D86" s="10">
        <v>11</v>
      </c>
      <c r="E86" s="10">
        <v>10</v>
      </c>
      <c r="F86" s="10">
        <v>9.8000000000000007</v>
      </c>
      <c r="G86" s="10">
        <v>7.7</v>
      </c>
      <c r="H86" s="10">
        <v>8.4</v>
      </c>
      <c r="I86" s="10">
        <v>8.4</v>
      </c>
      <c r="J86" s="10">
        <v>8.6999999999999993</v>
      </c>
    </row>
    <row r="87" spans="1:10" ht="12" customHeight="1">
      <c r="A87" s="8" t="s">
        <v>136</v>
      </c>
      <c r="B87" s="10">
        <v>6.8</v>
      </c>
      <c r="C87" s="10">
        <v>10.3</v>
      </c>
      <c r="D87" s="10">
        <v>10.199999999999999</v>
      </c>
      <c r="E87" s="10">
        <v>8.9</v>
      </c>
      <c r="F87" s="10">
        <v>6.9</v>
      </c>
      <c r="G87" s="10">
        <v>5.7</v>
      </c>
      <c r="H87" s="10">
        <v>8.5</v>
      </c>
      <c r="I87" s="10">
        <v>7.1</v>
      </c>
      <c r="J87" s="10">
        <v>7</v>
      </c>
    </row>
    <row r="88" spans="1:10" ht="12" customHeight="1">
      <c r="A88" s="8" t="s">
        <v>137</v>
      </c>
      <c r="B88" s="10">
        <v>4.9000000000000004</v>
      </c>
      <c r="C88" s="10">
        <v>11.7</v>
      </c>
      <c r="D88" s="10">
        <v>11.1</v>
      </c>
      <c r="E88" s="10">
        <v>10.1</v>
      </c>
      <c r="F88" s="10">
        <v>11.1</v>
      </c>
      <c r="G88" s="10">
        <v>5.7</v>
      </c>
      <c r="H88" s="10">
        <v>8.1999999999999993</v>
      </c>
      <c r="I88" s="10">
        <v>7.3</v>
      </c>
      <c r="J88" s="10">
        <v>5.5</v>
      </c>
    </row>
    <row r="89" spans="1:10" ht="12" customHeight="1">
      <c r="A89" s="8" t="s">
        <v>138</v>
      </c>
      <c r="B89" s="10">
        <v>7</v>
      </c>
      <c r="C89" s="10">
        <v>12.4</v>
      </c>
      <c r="D89" s="10">
        <v>10.8</v>
      </c>
      <c r="E89" s="10">
        <v>8.5</v>
      </c>
      <c r="F89" s="10">
        <v>8.5</v>
      </c>
      <c r="G89" s="10">
        <v>5.5</v>
      </c>
      <c r="H89" s="10">
        <v>7.8</v>
      </c>
      <c r="I89" s="10">
        <v>5.9</v>
      </c>
      <c r="J89" s="10">
        <v>7.6</v>
      </c>
    </row>
    <row r="90" spans="1:10" ht="12" customHeight="1">
      <c r="A90" s="8" t="s">
        <v>139</v>
      </c>
      <c r="B90" s="10">
        <v>7.2</v>
      </c>
      <c r="C90" s="10">
        <v>11.3</v>
      </c>
      <c r="D90" s="10">
        <v>11.5</v>
      </c>
      <c r="E90" s="10">
        <v>10.7</v>
      </c>
      <c r="F90" s="10">
        <v>10.1</v>
      </c>
      <c r="G90" s="10">
        <v>9.3000000000000007</v>
      </c>
      <c r="H90" s="10">
        <v>10.3</v>
      </c>
      <c r="I90" s="10">
        <v>10</v>
      </c>
      <c r="J90" s="10">
        <v>10.6</v>
      </c>
    </row>
    <row r="91" spans="1:10" ht="12" customHeight="1">
      <c r="A91" s="8" t="s">
        <v>140</v>
      </c>
      <c r="B91" s="10">
        <v>8.8000000000000007</v>
      </c>
      <c r="C91" s="10">
        <v>12.7</v>
      </c>
      <c r="D91" s="10">
        <v>11.7</v>
      </c>
      <c r="E91" s="10">
        <v>10.6</v>
      </c>
      <c r="F91" s="10">
        <v>11.1</v>
      </c>
      <c r="G91" s="10">
        <v>5.6</v>
      </c>
      <c r="H91" s="10">
        <v>6.5</v>
      </c>
      <c r="I91" s="10">
        <v>7.1</v>
      </c>
      <c r="J91" s="10">
        <v>7.6</v>
      </c>
    </row>
    <row r="92" spans="1:10" ht="12" customHeight="1">
      <c r="A92" s="8" t="s">
        <v>141</v>
      </c>
      <c r="B92" s="10">
        <v>9.1</v>
      </c>
      <c r="C92" s="10">
        <v>13.1</v>
      </c>
      <c r="D92" s="10">
        <v>12.3</v>
      </c>
      <c r="E92" s="10">
        <v>10.3</v>
      </c>
      <c r="F92" s="10">
        <v>10.8</v>
      </c>
      <c r="G92" s="10">
        <v>8</v>
      </c>
      <c r="H92" s="10">
        <v>9</v>
      </c>
      <c r="I92" s="10">
        <v>8.9</v>
      </c>
      <c r="J92" s="10">
        <v>9.6</v>
      </c>
    </row>
    <row r="93" spans="1:10" ht="12" customHeight="1">
      <c r="A93" s="8" t="s">
        <v>142</v>
      </c>
      <c r="B93" s="10">
        <v>6.4</v>
      </c>
      <c r="C93" s="10">
        <v>11.6</v>
      </c>
      <c r="D93" s="10">
        <v>10.1</v>
      </c>
      <c r="E93" s="10">
        <v>8.6999999999999993</v>
      </c>
      <c r="F93" s="10">
        <v>9.3000000000000007</v>
      </c>
      <c r="G93" s="10">
        <v>6.3</v>
      </c>
      <c r="H93" s="10">
        <v>8.9</v>
      </c>
      <c r="I93" s="10">
        <v>8.6</v>
      </c>
      <c r="J93" s="10">
        <v>9.9</v>
      </c>
    </row>
    <row r="94" spans="1:10" ht="12" customHeight="1">
      <c r="A94" s="8" t="s">
        <v>143</v>
      </c>
      <c r="B94" s="10">
        <v>6.2</v>
      </c>
      <c r="C94" s="10">
        <v>11.5</v>
      </c>
      <c r="D94" s="10">
        <v>9.5</v>
      </c>
      <c r="E94" s="10">
        <v>4.4000000000000004</v>
      </c>
      <c r="F94" s="10">
        <v>8.8000000000000007</v>
      </c>
      <c r="G94" s="10">
        <v>6.5</v>
      </c>
      <c r="H94" s="10">
        <v>8</v>
      </c>
      <c r="I94" s="10">
        <v>8.5</v>
      </c>
      <c r="J94" s="10">
        <v>7.7</v>
      </c>
    </row>
    <row r="95" spans="1:10" ht="12" customHeight="1">
      <c r="A95" s="8" t="s">
        <v>144</v>
      </c>
      <c r="B95" s="10">
        <v>9.4</v>
      </c>
      <c r="C95" s="10">
        <v>8.3000000000000007</v>
      </c>
      <c r="D95" s="10">
        <v>8</v>
      </c>
      <c r="E95" s="10">
        <v>4.9000000000000004</v>
      </c>
      <c r="F95" s="10">
        <v>0.2</v>
      </c>
      <c r="G95" s="10">
        <v>3.9</v>
      </c>
      <c r="H95" s="10">
        <v>3.3</v>
      </c>
      <c r="I95" s="10">
        <v>2.6</v>
      </c>
      <c r="J95" s="10">
        <v>11</v>
      </c>
    </row>
    <row r="96" spans="1:10" ht="12" customHeight="1">
      <c r="A96" s="8" t="s">
        <v>145</v>
      </c>
      <c r="B96" s="10">
        <v>9.1</v>
      </c>
      <c r="C96" s="10">
        <v>11.6</v>
      </c>
      <c r="D96" s="10">
        <v>8</v>
      </c>
      <c r="E96" s="10">
        <v>4.0999999999999996</v>
      </c>
      <c r="F96" s="10">
        <v>3</v>
      </c>
      <c r="G96" s="10">
        <v>0.7</v>
      </c>
      <c r="H96" s="10">
        <v>-0.2</v>
      </c>
      <c r="I96" s="10">
        <v>-0.9</v>
      </c>
      <c r="J96" s="10">
        <v>5</v>
      </c>
    </row>
    <row r="97" spans="1:10" ht="12" customHeight="1">
      <c r="A97" s="8" t="s">
        <v>146</v>
      </c>
      <c r="B97" s="10">
        <v>7.7</v>
      </c>
      <c r="C97" s="10">
        <v>11.4</v>
      </c>
      <c r="D97" s="10">
        <v>8</v>
      </c>
      <c r="E97" s="10">
        <v>8.4</v>
      </c>
      <c r="F97" s="10">
        <v>8.1</v>
      </c>
      <c r="G97" s="10">
        <v>5</v>
      </c>
      <c r="H97" s="10">
        <v>5.7</v>
      </c>
      <c r="I97" s="10">
        <v>7.5</v>
      </c>
      <c r="J97" s="10">
        <v>8.1</v>
      </c>
    </row>
    <row r="98" spans="1:10" ht="12" customHeight="1">
      <c r="A98" s="8" t="s">
        <v>147</v>
      </c>
      <c r="B98" s="10">
        <v>8.1</v>
      </c>
      <c r="C98" s="10">
        <v>10</v>
      </c>
      <c r="D98" s="10">
        <v>6.9</v>
      </c>
      <c r="E98" s="10">
        <v>10.1</v>
      </c>
      <c r="F98" s="10">
        <v>10.7</v>
      </c>
      <c r="G98" s="10">
        <v>10.4</v>
      </c>
      <c r="H98" s="10">
        <v>8.3000000000000007</v>
      </c>
      <c r="I98" s="10">
        <v>13.9</v>
      </c>
      <c r="J98" s="10">
        <v>12.4</v>
      </c>
    </row>
    <row r="99" spans="1:10" ht="12" customHeight="1">
      <c r="A99" s="8" t="s">
        <v>148</v>
      </c>
      <c r="B99" s="10">
        <v>7.4</v>
      </c>
      <c r="C99" s="10">
        <v>12.5</v>
      </c>
      <c r="D99" s="10">
        <v>11.1</v>
      </c>
      <c r="E99" s="10">
        <v>10.8</v>
      </c>
      <c r="F99" s="10">
        <v>10.4</v>
      </c>
      <c r="G99" s="10">
        <v>5.6</v>
      </c>
      <c r="H99" s="10">
        <v>8.1</v>
      </c>
      <c r="I99" s="10">
        <v>7.1</v>
      </c>
      <c r="J99" s="10">
        <v>7.8</v>
      </c>
    </row>
    <row r="100" spans="1:10" ht="12" customHeight="1">
      <c r="A100" s="8" t="s">
        <v>149</v>
      </c>
      <c r="B100" s="10">
        <v>7.6</v>
      </c>
      <c r="C100" s="10">
        <v>12.3</v>
      </c>
      <c r="D100" s="10">
        <v>10.6</v>
      </c>
      <c r="E100" s="10">
        <v>7.5</v>
      </c>
      <c r="F100" s="10">
        <v>9.1999999999999993</v>
      </c>
      <c r="G100" s="10">
        <v>5.5</v>
      </c>
      <c r="H100" s="10">
        <v>7.2</v>
      </c>
      <c r="I100" s="10">
        <v>7.4</v>
      </c>
      <c r="J100" s="10">
        <v>9.1999999999999993</v>
      </c>
    </row>
    <row r="101" spans="1:10" ht="12" customHeight="1">
      <c r="A101" s="8" t="s">
        <v>150</v>
      </c>
      <c r="B101" s="10">
        <v>7.9</v>
      </c>
      <c r="C101" s="10">
        <v>12.1</v>
      </c>
      <c r="D101" s="10">
        <v>8.6999999999999993</v>
      </c>
      <c r="E101" s="10">
        <v>11.1</v>
      </c>
      <c r="F101" s="10">
        <v>8.8000000000000007</v>
      </c>
      <c r="G101" s="10">
        <v>6.6</v>
      </c>
      <c r="H101" s="10">
        <v>7.5</v>
      </c>
      <c r="I101" s="10">
        <v>6.1</v>
      </c>
      <c r="J101" s="10">
        <v>8.1</v>
      </c>
    </row>
    <row r="102" spans="1:10" ht="12" customHeight="1">
      <c r="A102" s="8" t="s">
        <v>151</v>
      </c>
      <c r="B102" s="10">
        <v>5.0999999999999996</v>
      </c>
      <c r="C102" s="10">
        <v>10.6</v>
      </c>
      <c r="D102" s="10">
        <v>8.4</v>
      </c>
      <c r="E102" s="10">
        <v>9.5</v>
      </c>
      <c r="F102" s="10">
        <v>9.5</v>
      </c>
      <c r="G102" s="10">
        <v>6.4</v>
      </c>
      <c r="H102" s="10">
        <v>8.6</v>
      </c>
      <c r="I102" s="10">
        <v>7.4</v>
      </c>
      <c r="J102" s="10">
        <v>8.1999999999999993</v>
      </c>
    </row>
    <row r="103" spans="1:10" ht="12" customHeight="1">
      <c r="A103" s="8" t="s">
        <v>152</v>
      </c>
      <c r="B103" s="10">
        <v>5</v>
      </c>
      <c r="C103" s="10">
        <v>9.1</v>
      </c>
      <c r="D103" s="10">
        <v>8.5</v>
      </c>
      <c r="E103" s="10">
        <v>6.4</v>
      </c>
      <c r="F103" s="10">
        <v>8.6999999999999993</v>
      </c>
      <c r="G103" s="10">
        <v>7.2</v>
      </c>
      <c r="H103" s="10">
        <v>8.1</v>
      </c>
      <c r="I103" s="10">
        <v>10</v>
      </c>
      <c r="J103" s="10">
        <v>10.6</v>
      </c>
    </row>
    <row r="104" spans="1:10" ht="12" customHeight="1">
      <c r="A104" s="8" t="s">
        <v>153</v>
      </c>
      <c r="B104" s="10">
        <v>5.4</v>
      </c>
      <c r="C104" s="10">
        <v>9.4</v>
      </c>
      <c r="D104" s="10">
        <v>11.4</v>
      </c>
      <c r="E104" s="10">
        <v>7.3</v>
      </c>
      <c r="F104" s="10">
        <v>7.2</v>
      </c>
      <c r="G104" s="10">
        <v>7.2</v>
      </c>
      <c r="H104" s="10">
        <v>4.3</v>
      </c>
      <c r="I104" s="10">
        <v>6.7</v>
      </c>
      <c r="J104" s="10">
        <v>7.9</v>
      </c>
    </row>
    <row r="105" spans="1:10" ht="12" customHeight="1">
      <c r="A105" s="8" t="s">
        <v>154</v>
      </c>
      <c r="B105" s="10">
        <v>3.7</v>
      </c>
      <c r="C105" s="10">
        <v>8.8000000000000007</v>
      </c>
      <c r="D105" s="10">
        <v>9.9</v>
      </c>
      <c r="E105" s="10">
        <v>8.8000000000000007</v>
      </c>
      <c r="F105" s="10">
        <v>8</v>
      </c>
      <c r="G105" s="10">
        <v>5.4</v>
      </c>
      <c r="H105" s="10">
        <v>7.9</v>
      </c>
      <c r="I105" s="10">
        <v>7.4</v>
      </c>
      <c r="J105" s="10">
        <v>7</v>
      </c>
    </row>
    <row r="106" spans="1:10" ht="12" customHeight="1">
      <c r="A106" s="8" t="s">
        <v>155</v>
      </c>
      <c r="B106" s="10">
        <v>5.3</v>
      </c>
      <c r="C106" s="10">
        <v>9.4</v>
      </c>
      <c r="D106" s="10">
        <v>9.3000000000000007</v>
      </c>
      <c r="E106" s="10">
        <v>9.1999999999999993</v>
      </c>
      <c r="F106" s="10">
        <v>10</v>
      </c>
      <c r="G106" s="10">
        <v>5.8</v>
      </c>
      <c r="H106" s="10">
        <v>7.5</v>
      </c>
      <c r="I106" s="10">
        <v>8.1999999999999993</v>
      </c>
      <c r="J106" s="10">
        <v>8.1999999999999993</v>
      </c>
    </row>
    <row r="107" spans="1:10" ht="12" customHeight="1">
      <c r="A107" s="8" t="s">
        <v>156</v>
      </c>
      <c r="B107" s="10">
        <v>4.4000000000000004</v>
      </c>
      <c r="C107" s="10">
        <v>9</v>
      </c>
      <c r="D107" s="10">
        <v>7.5</v>
      </c>
      <c r="E107" s="10">
        <v>9.1999999999999993</v>
      </c>
      <c r="F107" s="10">
        <v>8.3000000000000007</v>
      </c>
      <c r="G107" s="10">
        <v>7.7</v>
      </c>
      <c r="H107" s="10">
        <v>8.1</v>
      </c>
      <c r="I107" s="10">
        <v>9.6999999999999993</v>
      </c>
      <c r="J107" s="10">
        <v>6.7</v>
      </c>
    </row>
    <row r="108" spans="1:10" ht="12" customHeight="1">
      <c r="A108" s="8" t="s">
        <v>157</v>
      </c>
      <c r="B108" s="10">
        <v>4.7</v>
      </c>
      <c r="C108" s="10">
        <v>10.7</v>
      </c>
      <c r="D108" s="10">
        <v>8.4</v>
      </c>
      <c r="E108" s="10">
        <v>9.1999999999999993</v>
      </c>
      <c r="F108" s="10">
        <v>8.5</v>
      </c>
      <c r="G108" s="10">
        <v>7.5</v>
      </c>
      <c r="H108" s="10">
        <v>9.1</v>
      </c>
      <c r="I108" s="10">
        <v>10.7</v>
      </c>
      <c r="J108" s="10">
        <v>9.6</v>
      </c>
    </row>
    <row r="109" spans="1:10" ht="12" customHeight="1">
      <c r="A109" s="8" t="s">
        <v>158</v>
      </c>
      <c r="B109" s="10">
        <v>3.9</v>
      </c>
      <c r="C109" s="10">
        <v>9.5</v>
      </c>
      <c r="D109" s="10">
        <v>8.6</v>
      </c>
      <c r="E109" s="10">
        <v>7.8</v>
      </c>
      <c r="F109" s="10">
        <v>7.1</v>
      </c>
      <c r="G109" s="10">
        <v>5.5</v>
      </c>
      <c r="H109" s="10">
        <v>8.5</v>
      </c>
      <c r="I109" s="10">
        <v>9.6</v>
      </c>
      <c r="J109" s="10">
        <v>10.9</v>
      </c>
    </row>
    <row r="110" spans="1:10" ht="12" customHeight="1">
      <c r="A110" s="8" t="s">
        <v>159</v>
      </c>
      <c r="B110" s="10">
        <v>7.7</v>
      </c>
      <c r="C110" s="10">
        <v>11.1</v>
      </c>
      <c r="D110" s="10">
        <v>10.5</v>
      </c>
      <c r="E110" s="10">
        <v>12.5</v>
      </c>
      <c r="F110" s="10">
        <v>9</v>
      </c>
      <c r="G110" s="10">
        <v>7.9</v>
      </c>
      <c r="H110" s="10">
        <v>6</v>
      </c>
      <c r="I110" s="10">
        <v>3.9</v>
      </c>
      <c r="J110" s="10">
        <v>5.6</v>
      </c>
    </row>
    <row r="111" spans="1:10" ht="12" customHeight="1">
      <c r="A111" s="8" t="s">
        <v>160</v>
      </c>
      <c r="B111" s="10">
        <v>9.6999999999999993</v>
      </c>
      <c r="C111" s="10">
        <v>14.6</v>
      </c>
      <c r="D111" s="10">
        <v>12.4</v>
      </c>
      <c r="E111" s="10">
        <v>9.3000000000000007</v>
      </c>
      <c r="F111" s="10">
        <v>6.8</v>
      </c>
      <c r="G111" s="10">
        <v>6.7</v>
      </c>
      <c r="H111" s="10">
        <v>7.7</v>
      </c>
      <c r="I111" s="10">
        <v>9.1999999999999993</v>
      </c>
      <c r="J111" s="10">
        <v>11.1</v>
      </c>
    </row>
    <row r="112" spans="1:10" ht="12" customHeight="1">
      <c r="A112" s="8" t="s">
        <v>161</v>
      </c>
      <c r="B112" s="10">
        <v>7.3</v>
      </c>
      <c r="C112" s="10">
        <v>11.6</v>
      </c>
      <c r="D112" s="10">
        <v>9.1999999999999993</v>
      </c>
      <c r="E112" s="10">
        <v>8.5</v>
      </c>
      <c r="F112" s="10">
        <v>8.4</v>
      </c>
      <c r="G112" s="10">
        <v>8.1999999999999993</v>
      </c>
      <c r="H112" s="10">
        <v>9.1999999999999993</v>
      </c>
      <c r="I112" s="10">
        <v>8.6</v>
      </c>
      <c r="J112" s="10">
        <v>9.9</v>
      </c>
    </row>
    <row r="113" spans="1:10" ht="12" customHeight="1">
      <c r="A113" s="8" t="s">
        <v>162</v>
      </c>
      <c r="B113" s="10">
        <v>7.2</v>
      </c>
      <c r="C113" s="10">
        <v>12.1</v>
      </c>
      <c r="D113" s="10">
        <v>9.1999999999999993</v>
      </c>
      <c r="E113" s="10">
        <v>8.6999999999999993</v>
      </c>
      <c r="F113" s="10">
        <v>8.6999999999999993</v>
      </c>
      <c r="G113" s="10">
        <v>7.3</v>
      </c>
      <c r="H113" s="10">
        <v>8.6999999999999993</v>
      </c>
      <c r="I113" s="10">
        <v>8.6999999999999993</v>
      </c>
      <c r="J113" s="10">
        <v>9.6999999999999993</v>
      </c>
    </row>
    <row r="114" spans="1:10" ht="12" customHeight="1">
      <c r="A114" s="8" t="s">
        <v>163</v>
      </c>
      <c r="B114" s="10">
        <v>7.5</v>
      </c>
      <c r="C114" s="10">
        <v>11.4</v>
      </c>
      <c r="D114" s="10">
        <v>9.6999999999999993</v>
      </c>
      <c r="E114" s="10">
        <v>9.1999999999999993</v>
      </c>
      <c r="F114" s="10">
        <v>9.6999999999999993</v>
      </c>
      <c r="G114" s="10">
        <v>8.4</v>
      </c>
      <c r="H114" s="10">
        <v>10.4</v>
      </c>
      <c r="I114" s="10">
        <v>10</v>
      </c>
      <c r="J114" s="10">
        <v>9.1999999999999993</v>
      </c>
    </row>
    <row r="115" spans="1:10" ht="12" customHeight="1">
      <c r="A115" s="8" t="s">
        <v>164</v>
      </c>
      <c r="B115" s="10">
        <v>6.2</v>
      </c>
      <c r="C115" s="10">
        <v>10.199999999999999</v>
      </c>
      <c r="D115" s="10">
        <v>3</v>
      </c>
      <c r="E115" s="10">
        <v>9.6</v>
      </c>
      <c r="F115" s="10">
        <v>8</v>
      </c>
      <c r="G115" s="10">
        <v>6.9</v>
      </c>
      <c r="H115" s="10">
        <v>7.4</v>
      </c>
      <c r="I115" s="10">
        <v>6.8</v>
      </c>
      <c r="J115" s="10">
        <v>8.3000000000000007</v>
      </c>
    </row>
    <row r="116" spans="1:10" ht="12" customHeight="1">
      <c r="A116" s="8" t="s">
        <v>165</v>
      </c>
      <c r="B116" s="10">
        <v>5.2</v>
      </c>
      <c r="C116" s="10">
        <v>10.199999999999999</v>
      </c>
      <c r="D116" s="10">
        <v>4.8</v>
      </c>
      <c r="E116" s="10">
        <v>8.1999999999999993</v>
      </c>
      <c r="F116" s="10">
        <v>7.5</v>
      </c>
      <c r="G116" s="10">
        <v>6.1</v>
      </c>
      <c r="H116" s="10">
        <v>7</v>
      </c>
      <c r="I116" s="10">
        <v>8</v>
      </c>
      <c r="J116" s="10">
        <v>6.9</v>
      </c>
    </row>
    <row r="117" spans="1:10" ht="12" customHeight="1">
      <c r="A117" s="8" t="s">
        <v>166</v>
      </c>
      <c r="B117" s="10">
        <v>5.0999999999999996</v>
      </c>
      <c r="C117" s="10">
        <v>11</v>
      </c>
      <c r="D117" s="10">
        <v>9.1</v>
      </c>
      <c r="E117" s="10">
        <v>9.3000000000000007</v>
      </c>
      <c r="F117" s="10">
        <v>7.9</v>
      </c>
      <c r="G117" s="10">
        <v>6.1</v>
      </c>
      <c r="H117" s="10">
        <v>9.1</v>
      </c>
      <c r="I117" s="10">
        <v>9</v>
      </c>
      <c r="J117" s="10">
        <v>10.1</v>
      </c>
    </row>
    <row r="118" spans="1:10" ht="12" customHeight="1">
      <c r="A118" s="8" t="s">
        <v>167</v>
      </c>
      <c r="B118" s="10">
        <v>5.7</v>
      </c>
      <c r="C118" s="10">
        <v>10</v>
      </c>
      <c r="D118" s="10">
        <v>8.4</v>
      </c>
      <c r="E118" s="10">
        <v>10.1</v>
      </c>
      <c r="F118" s="10">
        <v>8.9</v>
      </c>
      <c r="G118" s="10">
        <v>9.1999999999999993</v>
      </c>
      <c r="H118" s="10">
        <v>11.1</v>
      </c>
      <c r="I118" s="10">
        <v>10.1</v>
      </c>
      <c r="J118" s="10">
        <v>10.3</v>
      </c>
    </row>
    <row r="119" spans="1:10" ht="12" customHeight="1">
      <c r="A119" s="8" t="s">
        <v>168</v>
      </c>
      <c r="B119" s="10">
        <v>6.5</v>
      </c>
      <c r="C119" s="10">
        <v>11.6</v>
      </c>
      <c r="D119" s="10">
        <v>10.6</v>
      </c>
      <c r="E119" s="10">
        <v>9.6999999999999993</v>
      </c>
      <c r="F119" s="10">
        <v>8.6</v>
      </c>
      <c r="G119" s="10">
        <v>6.2</v>
      </c>
      <c r="H119" s="10">
        <v>7.1</v>
      </c>
      <c r="I119" s="10">
        <v>5.7</v>
      </c>
      <c r="J119" s="10">
        <v>6.7</v>
      </c>
    </row>
    <row r="120" spans="1:10" ht="12" customHeight="1">
      <c r="A120" s="8" t="s">
        <v>169</v>
      </c>
      <c r="B120" s="10">
        <v>5.7</v>
      </c>
      <c r="C120" s="10">
        <v>10.9</v>
      </c>
      <c r="D120" s="10">
        <v>10.4</v>
      </c>
      <c r="E120" s="10">
        <v>11.8</v>
      </c>
      <c r="F120" s="10">
        <v>10</v>
      </c>
      <c r="G120" s="10">
        <v>7.7</v>
      </c>
      <c r="H120" s="10">
        <v>10.199999999999999</v>
      </c>
      <c r="I120" s="10">
        <v>8.9</v>
      </c>
      <c r="J120" s="10">
        <v>9.1</v>
      </c>
    </row>
    <row r="121" spans="1:10" ht="12" customHeight="1">
      <c r="A121" s="8" t="s">
        <v>170</v>
      </c>
      <c r="B121" s="10">
        <v>5.5</v>
      </c>
      <c r="C121" s="10">
        <v>9.9</v>
      </c>
      <c r="D121" s="10">
        <v>9</v>
      </c>
      <c r="E121" s="10">
        <v>8</v>
      </c>
      <c r="F121" s="10">
        <v>9.4</v>
      </c>
      <c r="G121" s="10">
        <v>7</v>
      </c>
      <c r="H121" s="10">
        <v>8.6</v>
      </c>
      <c r="I121" s="10">
        <v>6.6</v>
      </c>
      <c r="J121" s="10">
        <v>6.3</v>
      </c>
    </row>
    <row r="122" spans="1:10" ht="12" customHeight="1">
      <c r="A122" s="8" t="s">
        <v>171</v>
      </c>
      <c r="B122" s="10">
        <v>3.8</v>
      </c>
      <c r="C122" s="10">
        <v>9.6999999999999993</v>
      </c>
      <c r="D122" s="10">
        <v>8.9</v>
      </c>
      <c r="E122" s="10">
        <v>7.9</v>
      </c>
      <c r="F122" s="10">
        <v>9.3000000000000007</v>
      </c>
      <c r="G122" s="10">
        <v>6.9</v>
      </c>
      <c r="H122" s="10">
        <v>8.8000000000000007</v>
      </c>
      <c r="I122" s="10">
        <v>11.2</v>
      </c>
      <c r="J122" s="10">
        <v>10.3</v>
      </c>
    </row>
    <row r="123" spans="1:10" ht="12" customHeight="1">
      <c r="A123" s="8" t="s">
        <v>172</v>
      </c>
      <c r="B123" s="10">
        <v>-3.2</v>
      </c>
      <c r="C123" s="10">
        <v>4.4000000000000004</v>
      </c>
      <c r="D123" s="10">
        <v>5.2</v>
      </c>
      <c r="E123" s="10">
        <v>3.6</v>
      </c>
      <c r="F123" s="10">
        <v>2</v>
      </c>
      <c r="G123" s="10">
        <v>2.7</v>
      </c>
      <c r="H123" s="10">
        <v>10.1</v>
      </c>
      <c r="I123" s="10">
        <v>6.3</v>
      </c>
      <c r="J123" s="10">
        <v>8.5</v>
      </c>
    </row>
    <row r="124" spans="1:10" ht="12" customHeight="1">
      <c r="A124" s="8" t="s">
        <v>173</v>
      </c>
      <c r="B124" s="10">
        <v>1.7</v>
      </c>
      <c r="C124" s="10">
        <v>9</v>
      </c>
      <c r="D124" s="10">
        <v>10.7</v>
      </c>
      <c r="E124" s="10">
        <v>10.4</v>
      </c>
      <c r="F124" s="10">
        <v>9.6</v>
      </c>
      <c r="G124" s="10">
        <v>6.6</v>
      </c>
      <c r="H124" s="10">
        <v>7.8</v>
      </c>
      <c r="I124" s="10">
        <v>7.1</v>
      </c>
      <c r="J124" s="10">
        <v>6.7</v>
      </c>
    </row>
    <row r="125" spans="1:10" ht="12" customHeight="1">
      <c r="A125" s="8" t="s">
        <v>174</v>
      </c>
      <c r="B125" s="10">
        <v>2.1</v>
      </c>
      <c r="C125" s="10">
        <v>8.6999999999999993</v>
      </c>
      <c r="D125" s="10">
        <v>7.5</v>
      </c>
      <c r="E125" s="10">
        <v>7</v>
      </c>
      <c r="F125" s="10">
        <v>7.2</v>
      </c>
      <c r="G125" s="10">
        <v>4.8</v>
      </c>
      <c r="H125" s="10">
        <v>7.3</v>
      </c>
      <c r="I125" s="10">
        <v>6.8</v>
      </c>
      <c r="J125" s="10">
        <v>4.5999999999999996</v>
      </c>
    </row>
    <row r="126" spans="1:10" ht="12" customHeight="1">
      <c r="A126" s="8" t="s">
        <v>175</v>
      </c>
      <c r="B126" s="10">
        <v>2</v>
      </c>
      <c r="C126" s="10">
        <v>8.4</v>
      </c>
      <c r="D126" s="10">
        <v>6</v>
      </c>
      <c r="E126" s="10">
        <v>7</v>
      </c>
      <c r="F126" s="10">
        <v>6.9</v>
      </c>
      <c r="G126" s="10">
        <v>8.5</v>
      </c>
      <c r="H126" s="10">
        <v>13.1</v>
      </c>
      <c r="I126" s="10">
        <v>19.7</v>
      </c>
      <c r="J126" s="10">
        <v>8.6999999999999993</v>
      </c>
    </row>
    <row r="127" spans="1:10" ht="12" customHeight="1">
      <c r="A127" s="8" t="s">
        <v>176</v>
      </c>
      <c r="B127" s="10">
        <v>2.7</v>
      </c>
      <c r="C127" s="10">
        <v>7.3</v>
      </c>
      <c r="D127" s="10">
        <v>8.4</v>
      </c>
      <c r="E127" s="10">
        <v>7.4</v>
      </c>
      <c r="F127" s="10">
        <v>9</v>
      </c>
      <c r="G127" s="10">
        <v>7.6</v>
      </c>
      <c r="H127" s="10">
        <v>9.6</v>
      </c>
      <c r="I127" s="10">
        <v>8.8000000000000007</v>
      </c>
      <c r="J127" s="10">
        <v>5.5</v>
      </c>
    </row>
    <row r="128" spans="1:10" ht="12" customHeight="1">
      <c r="A128" s="8" t="s">
        <v>177</v>
      </c>
      <c r="B128" s="10">
        <v>6</v>
      </c>
      <c r="C128" s="10">
        <v>11.1</v>
      </c>
      <c r="D128" s="10">
        <v>10.9</v>
      </c>
      <c r="E128" s="10">
        <v>10.1</v>
      </c>
      <c r="F128" s="10">
        <v>10.1</v>
      </c>
      <c r="G128" s="10">
        <v>8.1999999999999993</v>
      </c>
      <c r="H128" s="10">
        <v>10.1</v>
      </c>
      <c r="I128" s="10">
        <v>9.4</v>
      </c>
      <c r="J128" s="10">
        <v>7.9</v>
      </c>
    </row>
    <row r="129" spans="1:10" ht="12" customHeight="1">
      <c r="A129" s="8" t="s">
        <v>178</v>
      </c>
      <c r="B129" s="10">
        <v>4.9000000000000004</v>
      </c>
      <c r="C129" s="10">
        <v>10.3</v>
      </c>
      <c r="D129" s="10">
        <v>9.5</v>
      </c>
      <c r="E129" s="10">
        <v>8.9</v>
      </c>
      <c r="F129" s="10">
        <v>10</v>
      </c>
      <c r="G129" s="10">
        <v>7.3</v>
      </c>
      <c r="H129" s="10">
        <v>9.8000000000000007</v>
      </c>
      <c r="I129" s="10">
        <v>8.8000000000000007</v>
      </c>
      <c r="J129" s="10">
        <v>7.5</v>
      </c>
    </row>
    <row r="130" spans="1:10" ht="12" customHeight="1">
      <c r="A130" s="8" t="s">
        <v>179</v>
      </c>
      <c r="B130" s="10">
        <v>10.4</v>
      </c>
      <c r="C130" s="10">
        <v>14.8</v>
      </c>
      <c r="D130" s="10">
        <v>13.7</v>
      </c>
      <c r="E130" s="10">
        <v>12.2</v>
      </c>
      <c r="F130" s="10">
        <v>12.7</v>
      </c>
      <c r="G130" s="10">
        <v>11.4</v>
      </c>
      <c r="H130" s="10">
        <v>13.8</v>
      </c>
      <c r="I130" s="10">
        <v>12.3</v>
      </c>
      <c r="J130" s="10">
        <v>12.4</v>
      </c>
    </row>
    <row r="131" spans="1:10" ht="12" customHeight="1">
      <c r="A131" s="8" t="s">
        <v>180</v>
      </c>
      <c r="B131" s="10">
        <v>2.6</v>
      </c>
      <c r="C131" s="10">
        <v>8.1999999999999993</v>
      </c>
      <c r="D131" s="10">
        <v>6.5</v>
      </c>
      <c r="E131" s="10">
        <v>7.5</v>
      </c>
      <c r="F131" s="10">
        <v>7.7</v>
      </c>
      <c r="G131" s="10">
        <v>7.7</v>
      </c>
      <c r="H131" s="10">
        <v>9.5</v>
      </c>
      <c r="I131" s="10">
        <v>10.199999999999999</v>
      </c>
      <c r="J131" s="10">
        <v>8.5</v>
      </c>
    </row>
    <row r="132" spans="1:10" ht="12" customHeight="1">
      <c r="A132" s="8" t="s">
        <v>181</v>
      </c>
      <c r="B132" s="10">
        <v>5.3</v>
      </c>
      <c r="C132" s="10">
        <v>9.1</v>
      </c>
      <c r="D132" s="10">
        <v>7.5</v>
      </c>
      <c r="E132" s="10">
        <v>6.6</v>
      </c>
      <c r="F132" s="10">
        <v>7.5</v>
      </c>
      <c r="G132" s="10">
        <v>7.5</v>
      </c>
      <c r="H132" s="10">
        <v>9.1</v>
      </c>
      <c r="I132" s="10">
        <v>7.2</v>
      </c>
      <c r="J132" s="10">
        <v>7.8</v>
      </c>
    </row>
    <row r="133" spans="1:10" ht="12" customHeight="1">
      <c r="A133" s="8" t="s">
        <v>182</v>
      </c>
      <c r="B133" s="10">
        <v>5.2</v>
      </c>
      <c r="C133" s="10">
        <v>11.6</v>
      </c>
      <c r="D133" s="10">
        <v>9.1999999999999993</v>
      </c>
      <c r="E133" s="10">
        <v>7</v>
      </c>
      <c r="F133" s="10">
        <v>12</v>
      </c>
      <c r="G133" s="10">
        <v>9.5</v>
      </c>
      <c r="H133" s="10">
        <v>16.100000000000001</v>
      </c>
      <c r="I133" s="10">
        <v>14.3</v>
      </c>
      <c r="J133" s="10">
        <v>12.5</v>
      </c>
    </row>
    <row r="134" spans="1:10" ht="12" customHeight="1">
      <c r="A134" s="8" t="s">
        <v>183</v>
      </c>
      <c r="B134" s="10">
        <v>-12.2</v>
      </c>
      <c r="C134" s="10">
        <v>7</v>
      </c>
      <c r="D134" s="10">
        <v>5.3</v>
      </c>
      <c r="E134" s="10">
        <v>8.1</v>
      </c>
      <c r="F134" s="10">
        <v>7.8</v>
      </c>
      <c r="G134" s="10">
        <v>11.8</v>
      </c>
      <c r="H134" s="10">
        <v>11.2</v>
      </c>
      <c r="I134" s="10">
        <v>7.9</v>
      </c>
      <c r="J134" s="10">
        <v>8.4</v>
      </c>
    </row>
    <row r="135" spans="1:10" ht="12" customHeight="1">
      <c r="A135" s="8" t="s">
        <v>184</v>
      </c>
      <c r="B135" s="10">
        <v>-5.8</v>
      </c>
      <c r="C135" s="10">
        <v>1.2</v>
      </c>
      <c r="D135" s="10">
        <v>1.6</v>
      </c>
      <c r="E135" s="10">
        <v>-2.4</v>
      </c>
      <c r="F135" s="10">
        <v>-1.2</v>
      </c>
      <c r="G135" s="10">
        <v>-2.5</v>
      </c>
      <c r="H135" s="10">
        <v>-0.6</v>
      </c>
      <c r="I135" s="10">
        <v>6.8</v>
      </c>
      <c r="J135" s="10">
        <v>6.1</v>
      </c>
    </row>
    <row r="136" spans="1:10" ht="12" customHeight="1">
      <c r="A136" s="8" t="s">
        <v>185</v>
      </c>
      <c r="B136" s="10">
        <v>4.7</v>
      </c>
      <c r="C136" s="10">
        <v>8</v>
      </c>
      <c r="D136" s="10">
        <v>9</v>
      </c>
      <c r="E136" s="10">
        <v>7.4</v>
      </c>
      <c r="F136" s="10">
        <v>9.3000000000000007</v>
      </c>
      <c r="G136" s="10">
        <v>10.5</v>
      </c>
      <c r="H136" s="10">
        <v>9.8000000000000007</v>
      </c>
      <c r="I136" s="10">
        <v>8</v>
      </c>
      <c r="J136" s="10">
        <v>7.4</v>
      </c>
    </row>
    <row r="137" spans="1:10" ht="12" customHeight="1">
      <c r="A137" s="8" t="s">
        <v>186</v>
      </c>
      <c r="B137" s="10">
        <v>6.3</v>
      </c>
      <c r="C137" s="10">
        <v>15</v>
      </c>
      <c r="D137" s="10">
        <v>14.9</v>
      </c>
      <c r="E137" s="10">
        <v>12.6</v>
      </c>
      <c r="F137" s="10">
        <v>11.8</v>
      </c>
      <c r="G137" s="10">
        <v>9.3000000000000007</v>
      </c>
      <c r="H137" s="10">
        <v>14.1</v>
      </c>
      <c r="I137" s="10">
        <v>12</v>
      </c>
      <c r="J137" s="10">
        <v>10.1</v>
      </c>
    </row>
    <row r="138" spans="1:10" ht="12" customHeight="1">
      <c r="A138" s="8" t="s">
        <v>187</v>
      </c>
      <c r="B138" s="10">
        <v>7.6</v>
      </c>
      <c r="C138" s="10">
        <v>12.5</v>
      </c>
      <c r="D138" s="10">
        <v>11.7</v>
      </c>
      <c r="E138" s="10">
        <v>8.1999999999999993</v>
      </c>
      <c r="F138" s="10">
        <v>12.2</v>
      </c>
      <c r="G138" s="10">
        <v>11.4</v>
      </c>
      <c r="H138" s="10">
        <v>15.2</v>
      </c>
      <c r="I138" s="10">
        <v>17.899999999999999</v>
      </c>
      <c r="J138" s="10">
        <v>17.2</v>
      </c>
    </row>
    <row r="139" spans="1:10" ht="12" customHeight="1">
      <c r="A139" s="8" t="s">
        <v>188</v>
      </c>
      <c r="B139" s="10">
        <v>4.5999999999999996</v>
      </c>
      <c r="C139" s="10">
        <v>9.3000000000000007</v>
      </c>
      <c r="D139" s="10">
        <v>7.7</v>
      </c>
      <c r="E139" s="10">
        <v>7.3</v>
      </c>
      <c r="F139" s="10">
        <v>9.1</v>
      </c>
      <c r="G139" s="10">
        <v>5.9</v>
      </c>
      <c r="H139" s="10">
        <v>10.9</v>
      </c>
      <c r="I139" s="10">
        <v>9.4</v>
      </c>
      <c r="J139" s="10">
        <v>10.5</v>
      </c>
    </row>
    <row r="140" spans="1:10" ht="12" customHeight="1">
      <c r="A140" s="8" t="s">
        <v>189</v>
      </c>
      <c r="B140" s="10">
        <v>5.5</v>
      </c>
      <c r="C140" s="10">
        <v>7.9</v>
      </c>
      <c r="D140" s="10">
        <v>7.3</v>
      </c>
      <c r="E140" s="10">
        <v>7.9</v>
      </c>
      <c r="F140" s="10">
        <v>7.4</v>
      </c>
      <c r="G140" s="10">
        <v>9.6999999999999993</v>
      </c>
      <c r="H140" s="10">
        <v>9.1999999999999993</v>
      </c>
      <c r="I140" s="10">
        <v>7</v>
      </c>
      <c r="J140" s="10">
        <v>8.6999999999999993</v>
      </c>
    </row>
    <row r="141" spans="1:10" ht="12" customHeight="1">
      <c r="A141" s="8" t="s">
        <v>190</v>
      </c>
      <c r="B141" s="10">
        <v>6.3</v>
      </c>
      <c r="C141" s="10">
        <v>9.9</v>
      </c>
      <c r="D141" s="10">
        <v>8.9</v>
      </c>
      <c r="E141" s="10">
        <v>6.7</v>
      </c>
      <c r="F141" s="10">
        <v>7.9</v>
      </c>
      <c r="G141" s="10">
        <v>8.6</v>
      </c>
      <c r="H141" s="10">
        <v>9.6999999999999993</v>
      </c>
      <c r="I141" s="10">
        <v>8.6</v>
      </c>
      <c r="J141" s="10">
        <v>8.4</v>
      </c>
    </row>
    <row r="142" spans="1:10" ht="12" customHeight="1">
      <c r="A142" s="8" t="s">
        <v>191</v>
      </c>
      <c r="B142" s="10">
        <v>3.6</v>
      </c>
      <c r="C142" s="10">
        <v>8.9</v>
      </c>
      <c r="D142" s="10">
        <v>7.3</v>
      </c>
      <c r="E142" s="10">
        <v>6.3</v>
      </c>
      <c r="F142" s="10">
        <v>8.1</v>
      </c>
      <c r="G142" s="10">
        <v>7.6</v>
      </c>
      <c r="H142" s="10">
        <v>8.4</v>
      </c>
      <c r="I142" s="10">
        <v>8.1999999999999993</v>
      </c>
      <c r="J142" s="10">
        <v>6.1</v>
      </c>
    </row>
    <row r="143" spans="1:10" ht="12" customHeight="1">
      <c r="A143" s="11" t="s">
        <v>192</v>
      </c>
      <c r="B143" s="12">
        <v>5.5</v>
      </c>
      <c r="C143" s="12">
        <v>8.3000000000000007</v>
      </c>
      <c r="D143" s="12">
        <v>7</v>
      </c>
      <c r="E143" s="12">
        <v>6.1</v>
      </c>
      <c r="F143" s="12">
        <v>9.3000000000000007</v>
      </c>
      <c r="G143" s="12">
        <v>7.2</v>
      </c>
      <c r="H143" s="12">
        <v>8.5</v>
      </c>
      <c r="I143" s="12">
        <v>7.6</v>
      </c>
      <c r="J143" s="12">
        <v>7.8</v>
      </c>
    </row>
    <row r="144" spans="1:10" ht="12" customHeight="1">
      <c r="A144" s="7"/>
    </row>
    <row r="145" spans="1:1" ht="12" customHeight="1">
      <c r="A145" s="18" t="s">
        <v>85</v>
      </c>
    </row>
  </sheetData>
  <mergeCells count="4">
    <mergeCell ref="A6:A7"/>
    <mergeCell ref="B6:J6"/>
    <mergeCell ref="A8:J8"/>
    <mergeCell ref="A76:J76"/>
  </mergeCells>
  <pageMargins left="0.7" right="0.7" top="0.75" bottom="0.75" header="0.3" footer="0.3"/>
  <pageSetup paperSize="9" orientation="portrait" horizontalDpi="300" verticalDpi="30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pageSetUpPr fitToPage="1"/>
  </sheetPr>
  <dimension ref="A1:J33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194</v>
      </c>
    </row>
    <row r="2" spans="1:10">
      <c r="A2" s="7"/>
    </row>
    <row r="3" spans="1:10">
      <c r="A3" s="3" t="s">
        <v>195</v>
      </c>
    </row>
    <row r="4" spans="1:10">
      <c r="A4" s="1" t="s">
        <v>50</v>
      </c>
    </row>
    <row r="5" spans="1:10">
      <c r="A5" s="7"/>
    </row>
    <row r="6" spans="1:10" ht="28.5" customHeight="1">
      <c r="A6" s="19" t="s">
        <v>196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63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197</v>
      </c>
      <c r="B9" s="9">
        <v>116848.38860000001</v>
      </c>
      <c r="C9" s="9">
        <v>135061.93669999999</v>
      </c>
      <c r="D9" s="9">
        <v>133691.85879999999</v>
      </c>
      <c r="E9" s="9">
        <v>132218.82810000001</v>
      </c>
      <c r="F9" s="9">
        <v>136984.6244</v>
      </c>
      <c r="G9" s="9">
        <v>157447.9534</v>
      </c>
      <c r="H9" s="9">
        <v>150424.8653</v>
      </c>
      <c r="I9" s="9">
        <v>141576.0539</v>
      </c>
      <c r="J9" s="9">
        <v>136544.74789999999</v>
      </c>
    </row>
    <row r="10" spans="1:10" ht="12" customHeight="1">
      <c r="A10" s="8" t="s">
        <v>198</v>
      </c>
      <c r="B10" s="9">
        <v>224698.30119999999</v>
      </c>
      <c r="C10" s="9">
        <v>233749.4711</v>
      </c>
      <c r="D10" s="9">
        <v>230259.7292</v>
      </c>
      <c r="E10" s="9">
        <v>226473.14809999999</v>
      </c>
      <c r="F10" s="9">
        <v>225388.8345</v>
      </c>
      <c r="G10" s="9">
        <v>231523.5778</v>
      </c>
      <c r="H10" s="9">
        <v>230283.8474</v>
      </c>
      <c r="I10" s="9">
        <v>227528.296</v>
      </c>
      <c r="J10" s="9">
        <v>223535.36720000001</v>
      </c>
    </row>
    <row r="11" spans="1:10" ht="12" customHeight="1">
      <c r="A11" s="8" t="s">
        <v>199</v>
      </c>
      <c r="B11" s="9">
        <v>265268.22139999998</v>
      </c>
      <c r="C11" s="9">
        <v>267128.88939999999</v>
      </c>
      <c r="D11" s="9">
        <v>261241.44219999999</v>
      </c>
      <c r="E11" s="9">
        <v>259811.24909999999</v>
      </c>
      <c r="F11" s="9">
        <v>256252.76319999999</v>
      </c>
      <c r="G11" s="9">
        <v>257764.09349999999</v>
      </c>
      <c r="H11" s="9">
        <v>257505.32389999999</v>
      </c>
      <c r="I11" s="9">
        <v>261976.30179999999</v>
      </c>
      <c r="J11" s="9">
        <v>260012.43090000001</v>
      </c>
    </row>
    <row r="12" spans="1:10" ht="12" customHeight="1">
      <c r="A12" s="8" t="s">
        <v>200</v>
      </c>
      <c r="B12" s="9">
        <v>262039.75539999999</v>
      </c>
      <c r="C12" s="9">
        <v>266810.91139999998</v>
      </c>
      <c r="D12" s="9">
        <v>265583.96419999999</v>
      </c>
      <c r="E12" s="9">
        <v>267138.03379999998</v>
      </c>
      <c r="F12" s="9">
        <v>266680.57809999998</v>
      </c>
      <c r="G12" s="9">
        <v>270007.3898</v>
      </c>
      <c r="H12" s="9">
        <v>273149.87800000003</v>
      </c>
      <c r="I12" s="9">
        <v>281173.28210000001</v>
      </c>
      <c r="J12" s="9">
        <v>284388.79639999999</v>
      </c>
    </row>
    <row r="13" spans="1:10" ht="12" customHeight="1">
      <c r="A13" s="8" t="s">
        <v>201</v>
      </c>
      <c r="B13" s="9">
        <v>227410.3002</v>
      </c>
      <c r="C13" s="9">
        <v>231463.18299999999</v>
      </c>
      <c r="D13" s="9">
        <v>230713.43119999999</v>
      </c>
      <c r="E13" s="9">
        <v>234181.3976</v>
      </c>
      <c r="F13" s="9">
        <v>234924.3273</v>
      </c>
      <c r="G13" s="9">
        <v>238251.17370000001</v>
      </c>
      <c r="H13" s="9">
        <v>242247.7598</v>
      </c>
      <c r="I13" s="9">
        <v>250743.00810000001</v>
      </c>
      <c r="J13" s="9">
        <v>254182.53049999999</v>
      </c>
    </row>
    <row r="14" spans="1:10" ht="12" customHeight="1">
      <c r="A14" s="8" t="s">
        <v>202</v>
      </c>
      <c r="B14" s="9">
        <v>209175.16409999999</v>
      </c>
      <c r="C14" s="9">
        <v>211602.69270000001</v>
      </c>
      <c r="D14" s="9">
        <v>210553.639</v>
      </c>
      <c r="E14" s="9">
        <v>213351.9828</v>
      </c>
      <c r="F14" s="9">
        <v>213552.9173</v>
      </c>
      <c r="G14" s="9">
        <v>216559.97270000001</v>
      </c>
      <c r="H14" s="9">
        <v>219331.56330000001</v>
      </c>
      <c r="I14" s="9">
        <v>225973.6153</v>
      </c>
      <c r="J14" s="9">
        <v>227934.1433</v>
      </c>
    </row>
    <row r="15" spans="1:10" ht="12" customHeight="1">
      <c r="A15" s="8" t="s">
        <v>203</v>
      </c>
      <c r="B15" s="9">
        <v>209934.20370000001</v>
      </c>
      <c r="C15" s="9">
        <v>211055.99290000001</v>
      </c>
      <c r="D15" s="9">
        <v>208913.36369999999</v>
      </c>
      <c r="E15" s="9">
        <v>209562.49960000001</v>
      </c>
      <c r="F15" s="9">
        <v>207734.5661</v>
      </c>
      <c r="G15" s="9">
        <v>207515.62169999999</v>
      </c>
      <c r="H15" s="9">
        <v>207914.38099999999</v>
      </c>
      <c r="I15" s="9">
        <v>210322.89129999999</v>
      </c>
      <c r="J15" s="9">
        <v>209352.63159999999</v>
      </c>
    </row>
    <row r="16" spans="1:10" ht="12" customHeight="1">
      <c r="A16" s="8" t="s">
        <v>204</v>
      </c>
      <c r="B16" s="9">
        <v>206088.03659999999</v>
      </c>
      <c r="C16" s="9">
        <v>208791.64739999999</v>
      </c>
      <c r="D16" s="9">
        <v>207980.5932</v>
      </c>
      <c r="E16" s="9">
        <v>209755.5822</v>
      </c>
      <c r="F16" s="9">
        <v>210045.69330000001</v>
      </c>
      <c r="G16" s="9">
        <v>212146.86060000001</v>
      </c>
      <c r="H16" s="9">
        <v>212250.81779999999</v>
      </c>
      <c r="I16" s="9">
        <v>214878.28150000001</v>
      </c>
      <c r="J16" s="9">
        <v>212597.34409999999</v>
      </c>
    </row>
    <row r="17" spans="1:10" ht="12" customHeight="1">
      <c r="A17" s="8" t="s">
        <v>205</v>
      </c>
      <c r="B17" s="9">
        <v>184036.49960000001</v>
      </c>
      <c r="C17" s="9">
        <v>185970.29079999999</v>
      </c>
      <c r="D17" s="9">
        <v>184543.10370000001</v>
      </c>
      <c r="E17" s="9">
        <v>184943.58470000001</v>
      </c>
      <c r="F17" s="9">
        <v>184056.5159</v>
      </c>
      <c r="G17" s="9">
        <v>185052.76670000001</v>
      </c>
      <c r="H17" s="9">
        <v>184733.10010000001</v>
      </c>
      <c r="I17" s="9">
        <v>186164.6672</v>
      </c>
      <c r="J17" s="9">
        <v>183990.4522</v>
      </c>
    </row>
    <row r="18" spans="1:10" ht="12" customHeight="1">
      <c r="A18" s="8" t="s">
        <v>206</v>
      </c>
      <c r="B18" s="9">
        <v>144896.6991</v>
      </c>
      <c r="C18" s="9">
        <v>147683.82209999999</v>
      </c>
      <c r="D18" s="9">
        <v>147410.8236</v>
      </c>
      <c r="E18" s="9">
        <v>149875.03270000001</v>
      </c>
      <c r="F18" s="9">
        <v>150587.96170000001</v>
      </c>
      <c r="G18" s="9">
        <v>153357.45989999999</v>
      </c>
      <c r="H18" s="9">
        <v>154480.78700000001</v>
      </c>
      <c r="I18" s="9">
        <v>157090.2451</v>
      </c>
      <c r="J18" s="9">
        <v>156557.43520000001</v>
      </c>
    </row>
    <row r="19" spans="1:10" ht="12" customHeight="1">
      <c r="A19" s="8" t="s">
        <v>207</v>
      </c>
      <c r="B19" s="9">
        <v>106982.1599</v>
      </c>
      <c r="C19" s="9">
        <v>109152.7984</v>
      </c>
      <c r="D19" s="9">
        <v>107667.04790000001</v>
      </c>
      <c r="E19" s="9">
        <v>113011.66099999999</v>
      </c>
      <c r="F19" s="9">
        <v>113348.50019999999</v>
      </c>
      <c r="G19" s="9">
        <v>116176.10709999999</v>
      </c>
      <c r="H19" s="9">
        <v>114343.80469999999</v>
      </c>
      <c r="I19" s="9">
        <v>121387.2401</v>
      </c>
      <c r="J19" s="9">
        <v>118060.8777</v>
      </c>
    </row>
    <row r="20" spans="1:10" ht="12" customHeight="1">
      <c r="A20" s="20" t="s">
        <v>84</v>
      </c>
      <c r="B20" s="23"/>
      <c r="C20" s="23"/>
      <c r="D20" s="23"/>
      <c r="E20" s="23"/>
      <c r="F20" s="23"/>
      <c r="G20" s="23"/>
      <c r="H20" s="23"/>
      <c r="I20" s="23"/>
      <c r="J20" s="23"/>
    </row>
    <row r="21" spans="1:10" ht="12" customHeight="1">
      <c r="A21" s="8" t="s">
        <v>197</v>
      </c>
      <c r="B21" s="10">
        <v>15.4</v>
      </c>
      <c r="C21" s="10">
        <v>15.4</v>
      </c>
      <c r="D21" s="10">
        <v>16.899999999999999</v>
      </c>
      <c r="E21" s="10">
        <v>17.399999999999999</v>
      </c>
      <c r="F21" s="10">
        <v>17.2</v>
      </c>
      <c r="G21" s="10">
        <v>16.600000000000001</v>
      </c>
      <c r="H21" s="10">
        <v>12.5</v>
      </c>
      <c r="I21" s="10">
        <v>7.1</v>
      </c>
      <c r="J21" s="10">
        <v>-0.3</v>
      </c>
    </row>
    <row r="22" spans="1:10" ht="12" customHeight="1">
      <c r="A22" s="8" t="s">
        <v>198</v>
      </c>
      <c r="B22" s="10">
        <v>3.9</v>
      </c>
      <c r="C22" s="10">
        <v>3.6</v>
      </c>
      <c r="D22" s="10">
        <v>2.5</v>
      </c>
      <c r="E22" s="10">
        <v>1.1000000000000001</v>
      </c>
      <c r="F22" s="10">
        <v>0.3</v>
      </c>
      <c r="G22" s="10">
        <v>-1</v>
      </c>
      <c r="H22" s="10">
        <v>0</v>
      </c>
      <c r="I22" s="10">
        <v>0.5</v>
      </c>
      <c r="J22" s="10">
        <v>-0.8</v>
      </c>
    </row>
    <row r="23" spans="1:10" ht="12" customHeight="1">
      <c r="A23" s="8" t="s">
        <v>199</v>
      </c>
      <c r="B23" s="10">
        <v>-0.6</v>
      </c>
      <c r="C23" s="10">
        <v>-0.2</v>
      </c>
      <c r="D23" s="10">
        <v>-1.5</v>
      </c>
      <c r="E23" s="10">
        <v>-2.8</v>
      </c>
      <c r="F23" s="10">
        <v>-3.4</v>
      </c>
      <c r="G23" s="10">
        <v>-3.5</v>
      </c>
      <c r="H23" s="10">
        <v>-1.4</v>
      </c>
      <c r="I23" s="10">
        <v>0.8</v>
      </c>
      <c r="J23" s="10">
        <v>1.5</v>
      </c>
    </row>
    <row r="24" spans="1:10" ht="12" customHeight="1">
      <c r="A24" s="8" t="s">
        <v>200</v>
      </c>
      <c r="B24" s="10">
        <v>4.5</v>
      </c>
      <c r="C24" s="10">
        <v>5.2</v>
      </c>
      <c r="D24" s="10">
        <v>4.0999999999999996</v>
      </c>
      <c r="E24" s="10">
        <v>2.7</v>
      </c>
      <c r="F24" s="10">
        <v>1.8</v>
      </c>
      <c r="G24" s="10">
        <v>1.2</v>
      </c>
      <c r="H24" s="10">
        <v>2.8</v>
      </c>
      <c r="I24" s="10">
        <v>5.3</v>
      </c>
      <c r="J24" s="10">
        <v>6.6</v>
      </c>
    </row>
    <row r="25" spans="1:10" ht="12" customHeight="1">
      <c r="A25" s="8" t="s">
        <v>201</v>
      </c>
      <c r="B25" s="10">
        <v>3.4</v>
      </c>
      <c r="C25" s="10">
        <v>4.5999999999999996</v>
      </c>
      <c r="D25" s="10">
        <v>4.0999999999999996</v>
      </c>
      <c r="E25" s="10">
        <v>3.4</v>
      </c>
      <c r="F25" s="10">
        <v>3.3</v>
      </c>
      <c r="G25" s="10">
        <v>2.9</v>
      </c>
      <c r="H25" s="10">
        <v>5</v>
      </c>
      <c r="I25" s="10">
        <v>7.1</v>
      </c>
      <c r="J25" s="10">
        <v>8.1999999999999993</v>
      </c>
    </row>
    <row r="26" spans="1:10" ht="12" customHeight="1">
      <c r="A26" s="8" t="s">
        <v>202</v>
      </c>
      <c r="B26" s="10">
        <v>3.2</v>
      </c>
      <c r="C26" s="10">
        <v>4.0999999999999996</v>
      </c>
      <c r="D26" s="10">
        <v>3.3</v>
      </c>
      <c r="E26" s="10">
        <v>2.6</v>
      </c>
      <c r="F26" s="10">
        <v>2.1</v>
      </c>
      <c r="G26" s="10">
        <v>2.2999999999999998</v>
      </c>
      <c r="H26" s="10">
        <v>4.2</v>
      </c>
      <c r="I26" s="10">
        <v>5.9</v>
      </c>
      <c r="J26" s="10">
        <v>6.7</v>
      </c>
    </row>
    <row r="27" spans="1:10" ht="12" customHeight="1">
      <c r="A27" s="8" t="s">
        <v>203</v>
      </c>
      <c r="B27" s="10">
        <v>-1.2</v>
      </c>
      <c r="C27" s="10">
        <v>-0.2</v>
      </c>
      <c r="D27" s="10">
        <v>-0.1</v>
      </c>
      <c r="E27" s="10">
        <v>-0.9</v>
      </c>
      <c r="F27" s="10">
        <v>-1</v>
      </c>
      <c r="G27" s="10">
        <v>-1.7</v>
      </c>
      <c r="H27" s="10">
        <v>-0.5</v>
      </c>
      <c r="I27" s="10">
        <v>0.4</v>
      </c>
      <c r="J27" s="10">
        <v>0.8</v>
      </c>
    </row>
    <row r="28" spans="1:10" ht="12" customHeight="1">
      <c r="A28" s="8" t="s">
        <v>204</v>
      </c>
      <c r="B28" s="10">
        <v>3.1</v>
      </c>
      <c r="C28" s="10">
        <v>3.7</v>
      </c>
      <c r="D28" s="10">
        <v>3.3</v>
      </c>
      <c r="E28" s="10">
        <v>2.2999999999999998</v>
      </c>
      <c r="F28" s="10">
        <v>1.9</v>
      </c>
      <c r="G28" s="10">
        <v>1.6</v>
      </c>
      <c r="H28" s="10">
        <v>2.1</v>
      </c>
      <c r="I28" s="10">
        <v>2.4</v>
      </c>
      <c r="J28" s="10">
        <v>1.2</v>
      </c>
    </row>
    <row r="29" spans="1:10" ht="12" customHeight="1">
      <c r="A29" s="8" t="s">
        <v>205</v>
      </c>
      <c r="B29" s="10">
        <v>0.7</v>
      </c>
      <c r="C29" s="10">
        <v>1.2</v>
      </c>
      <c r="D29" s="10">
        <v>1.2</v>
      </c>
      <c r="E29" s="10">
        <v>0.2</v>
      </c>
      <c r="F29" s="10">
        <v>0</v>
      </c>
      <c r="G29" s="10">
        <v>-0.5</v>
      </c>
      <c r="H29" s="10">
        <v>0.1</v>
      </c>
      <c r="I29" s="10">
        <v>0.7</v>
      </c>
      <c r="J29" s="10">
        <v>0</v>
      </c>
    </row>
    <row r="30" spans="1:10" ht="12" customHeight="1">
      <c r="A30" s="8" t="s">
        <v>206</v>
      </c>
      <c r="B30" s="10">
        <v>4.5</v>
      </c>
      <c r="C30" s="10">
        <v>5</v>
      </c>
      <c r="D30" s="10">
        <v>4.8</v>
      </c>
      <c r="E30" s="10">
        <v>4.0999999999999996</v>
      </c>
      <c r="F30" s="10">
        <v>3.9</v>
      </c>
      <c r="G30" s="10">
        <v>3.8</v>
      </c>
      <c r="H30" s="10">
        <v>4.8</v>
      </c>
      <c r="I30" s="10">
        <v>4.8</v>
      </c>
      <c r="J30" s="10">
        <v>4</v>
      </c>
    </row>
    <row r="31" spans="1:10" ht="12" customHeight="1">
      <c r="A31" s="11" t="s">
        <v>207</v>
      </c>
      <c r="B31" s="12">
        <v>3.9</v>
      </c>
      <c r="C31" s="12">
        <v>3.3</v>
      </c>
      <c r="D31" s="12">
        <v>5.9</v>
      </c>
      <c r="E31" s="12">
        <v>5.2</v>
      </c>
      <c r="F31" s="12">
        <v>6</v>
      </c>
      <c r="G31" s="12">
        <v>6.4</v>
      </c>
      <c r="H31" s="12">
        <v>6.2</v>
      </c>
      <c r="I31" s="12">
        <v>7.4</v>
      </c>
      <c r="J31" s="12">
        <v>4.2</v>
      </c>
    </row>
    <row r="32" spans="1:10" ht="12" customHeight="1">
      <c r="A32" s="7"/>
    </row>
    <row r="33" spans="1:1" ht="12" customHeight="1">
      <c r="A33" s="18" t="s">
        <v>85</v>
      </c>
    </row>
  </sheetData>
  <mergeCells count="4">
    <mergeCell ref="A6:A7"/>
    <mergeCell ref="B6:J6"/>
    <mergeCell ref="A8:J8"/>
    <mergeCell ref="A20:J20"/>
  </mergeCells>
  <pageMargins left="0.7" right="0.7" top="0.75" bottom="0.75" header="0.3" footer="0.3"/>
  <pageSetup paperSize="9" orientation="portrait" horizontalDpi="300" verticalDpi="30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>
    <pageSetUpPr fitToPage="1"/>
  </sheetPr>
  <dimension ref="A1:J33"/>
  <sheetViews>
    <sheetView workbookViewId="0">
      <pane xSplit="1" ySplit="8" topLeftCell="B9" activePane="bottomRight" state="frozen"/>
      <selection pane="bottomRight"/>
      <selection pane="bottomLeft"/>
      <selection pane="topRight"/>
    </sheetView>
  </sheetViews>
  <sheetFormatPr defaultRowHeight="15"/>
  <cols>
    <col min="1" max="1" width="35" customWidth="1"/>
    <col min="2" max="10" width="10.42578125" customWidth="1"/>
  </cols>
  <sheetData>
    <row r="1" spans="1:10">
      <c r="A1" s="1" t="s">
        <v>208</v>
      </c>
    </row>
    <row r="2" spans="1:10">
      <c r="A2" s="7"/>
    </row>
    <row r="3" spans="1:10">
      <c r="A3" s="3" t="s">
        <v>195</v>
      </c>
    </row>
    <row r="4" spans="1:10">
      <c r="A4" s="1" t="s">
        <v>92</v>
      </c>
    </row>
    <row r="5" spans="1:10">
      <c r="A5" s="7"/>
    </row>
    <row r="6" spans="1:10" ht="28.5" customHeight="1">
      <c r="A6" s="19" t="s">
        <v>196</v>
      </c>
      <c r="B6" s="19" t="s">
        <v>52</v>
      </c>
      <c r="C6" s="22"/>
      <c r="D6" s="22"/>
      <c r="E6" s="22"/>
      <c r="F6" s="22"/>
      <c r="G6" s="22"/>
      <c r="H6" s="22"/>
      <c r="I6" s="22"/>
      <c r="J6" s="22"/>
    </row>
    <row r="7" spans="1:10" ht="28.5" customHeight="1">
      <c r="A7" s="19" t="s">
        <v>53</v>
      </c>
      <c r="B7" s="13" t="s">
        <v>54</v>
      </c>
      <c r="C7" s="13" t="s">
        <v>55</v>
      </c>
      <c r="D7" s="13" t="s">
        <v>56</v>
      </c>
      <c r="E7" s="13" t="s">
        <v>57</v>
      </c>
      <c r="F7" s="13" t="s">
        <v>58</v>
      </c>
      <c r="G7" s="13" t="s">
        <v>59</v>
      </c>
      <c r="H7" s="13" t="s">
        <v>60</v>
      </c>
      <c r="I7" s="13" t="s">
        <v>61</v>
      </c>
      <c r="J7" s="13" t="s">
        <v>62</v>
      </c>
    </row>
    <row r="8" spans="1:10" ht="12" customHeight="1">
      <c r="A8" s="20" t="s">
        <v>93</v>
      </c>
      <c r="B8" s="23"/>
      <c r="C8" s="23"/>
      <c r="D8" s="23"/>
      <c r="E8" s="23"/>
      <c r="F8" s="23"/>
      <c r="G8" s="23"/>
      <c r="H8" s="23"/>
      <c r="I8" s="23"/>
      <c r="J8" s="23"/>
    </row>
    <row r="9" spans="1:10" ht="12" customHeight="1">
      <c r="A9" s="8" t="s">
        <v>197</v>
      </c>
      <c r="B9" s="9">
        <v>688.67791239999997</v>
      </c>
      <c r="C9" s="9">
        <v>854.68309429999999</v>
      </c>
      <c r="D9" s="9">
        <v>893.50161700000001</v>
      </c>
      <c r="E9" s="9">
        <v>850.1176931</v>
      </c>
      <c r="F9" s="9">
        <v>856.19740520000005</v>
      </c>
      <c r="G9" s="9">
        <v>1067.4465279999999</v>
      </c>
      <c r="H9" s="9">
        <v>1052.2157818000001</v>
      </c>
      <c r="I9" s="9">
        <v>947.63475733999996</v>
      </c>
      <c r="J9" s="9">
        <v>889.15398330000005</v>
      </c>
    </row>
    <row r="10" spans="1:10" ht="12" customHeight="1">
      <c r="A10" s="8" t="s">
        <v>198</v>
      </c>
      <c r="B10" s="9">
        <v>2368.4346730000002</v>
      </c>
      <c r="C10" s="9">
        <v>2595.1797759999999</v>
      </c>
      <c r="D10" s="9">
        <v>2587.9652599999999</v>
      </c>
      <c r="E10" s="9">
        <v>2591.6917530000001</v>
      </c>
      <c r="F10" s="9">
        <v>2606.529317</v>
      </c>
      <c r="G10" s="9">
        <v>2788.4744110000001</v>
      </c>
      <c r="H10" s="9">
        <v>2788.4607531000001</v>
      </c>
      <c r="I10" s="9">
        <v>2756.6472886000001</v>
      </c>
      <c r="J10" s="9">
        <v>2725.3345061999999</v>
      </c>
    </row>
    <row r="11" spans="1:10" ht="12" customHeight="1">
      <c r="A11" s="8" t="s">
        <v>199</v>
      </c>
      <c r="B11" s="9">
        <v>3923.7304100000001</v>
      </c>
      <c r="C11" s="9">
        <v>4131.6051020000004</v>
      </c>
      <c r="D11" s="9">
        <v>4009.1653240000001</v>
      </c>
      <c r="E11" s="9">
        <v>4107.924156</v>
      </c>
      <c r="F11" s="9">
        <v>4138.7159650000003</v>
      </c>
      <c r="G11" s="9">
        <v>4265.1534369999999</v>
      </c>
      <c r="H11" s="9">
        <v>4211.2537673999996</v>
      </c>
      <c r="I11" s="9">
        <v>4317.1549869999999</v>
      </c>
      <c r="J11" s="9">
        <v>4346.3135934000002</v>
      </c>
    </row>
    <row r="12" spans="1:10" ht="12" customHeight="1">
      <c r="A12" s="8" t="s">
        <v>200</v>
      </c>
      <c r="B12" s="9">
        <v>4452.9562269999997</v>
      </c>
      <c r="C12" s="9">
        <v>4741.3629030000002</v>
      </c>
      <c r="D12" s="9">
        <v>4766.4815619999999</v>
      </c>
      <c r="E12" s="9">
        <v>4816.1280710000001</v>
      </c>
      <c r="F12" s="9">
        <v>4909.9819680000001</v>
      </c>
      <c r="G12" s="9">
        <v>5099.1941710000001</v>
      </c>
      <c r="H12" s="9">
        <v>5114.8371016999999</v>
      </c>
      <c r="I12" s="9">
        <v>5322.4952552000004</v>
      </c>
      <c r="J12" s="9">
        <v>5476.4569570000003</v>
      </c>
    </row>
    <row r="13" spans="1:10" ht="12" customHeight="1">
      <c r="A13" s="8" t="s">
        <v>201</v>
      </c>
      <c r="B13" s="9">
        <v>4253.8288949999996</v>
      </c>
      <c r="C13" s="9">
        <v>4497.2763370000002</v>
      </c>
      <c r="D13" s="9">
        <v>4428.4269759999997</v>
      </c>
      <c r="E13" s="9">
        <v>4612.8252789999997</v>
      </c>
      <c r="F13" s="9">
        <v>4739.0696470000003</v>
      </c>
      <c r="G13" s="9">
        <v>4913.691554</v>
      </c>
      <c r="H13" s="9">
        <v>4965.1804476999996</v>
      </c>
      <c r="I13" s="9">
        <v>5190.8943251999999</v>
      </c>
      <c r="J13" s="9">
        <v>5372.7097027999998</v>
      </c>
    </row>
    <row r="14" spans="1:10" ht="12" customHeight="1">
      <c r="A14" s="8" t="s">
        <v>202</v>
      </c>
      <c r="B14" s="9">
        <v>4165.7185490000002</v>
      </c>
      <c r="C14" s="9">
        <v>4360.0915960000002</v>
      </c>
      <c r="D14" s="9">
        <v>4262.6634830000003</v>
      </c>
      <c r="E14" s="9">
        <v>4462.8437130000002</v>
      </c>
      <c r="F14" s="9">
        <v>4577.7994010000002</v>
      </c>
      <c r="G14" s="9">
        <v>4737.9934620000004</v>
      </c>
      <c r="H14" s="9">
        <v>4721.3718995999998</v>
      </c>
      <c r="I14" s="9">
        <v>4959.1951891999997</v>
      </c>
      <c r="J14" s="9">
        <v>5115.0574557</v>
      </c>
    </row>
    <row r="15" spans="1:10" ht="12" customHeight="1">
      <c r="A15" s="8" t="s">
        <v>203</v>
      </c>
      <c r="B15" s="9">
        <v>4341.4652539999997</v>
      </c>
      <c r="C15" s="9">
        <v>4502.0313079999996</v>
      </c>
      <c r="D15" s="9">
        <v>4372.039213</v>
      </c>
      <c r="E15" s="9">
        <v>4534.6302910000004</v>
      </c>
      <c r="F15" s="9">
        <v>4629.691135</v>
      </c>
      <c r="G15" s="9">
        <v>4680.8484589999998</v>
      </c>
      <c r="H15" s="9">
        <v>4608.6758026999996</v>
      </c>
      <c r="I15" s="9">
        <v>4803.5106745000003</v>
      </c>
      <c r="J15" s="9">
        <v>4912.5038500000001</v>
      </c>
    </row>
    <row r="16" spans="1:10" ht="12" customHeight="1">
      <c r="A16" s="8" t="s">
        <v>204</v>
      </c>
      <c r="B16" s="9">
        <v>4181.7419250000003</v>
      </c>
      <c r="C16" s="9">
        <v>4376.7528940000002</v>
      </c>
      <c r="D16" s="9">
        <v>4293.7121669999997</v>
      </c>
      <c r="E16" s="9">
        <v>4460.9154600000002</v>
      </c>
      <c r="F16" s="9">
        <v>4582.194982</v>
      </c>
      <c r="G16" s="9">
        <v>4712.3571579999998</v>
      </c>
      <c r="H16" s="9">
        <v>4666.3836958000002</v>
      </c>
      <c r="I16" s="9">
        <v>4832.4899354999998</v>
      </c>
      <c r="J16" s="9">
        <v>4961.2786575</v>
      </c>
    </row>
    <row r="17" spans="1:10" ht="12" customHeight="1">
      <c r="A17" s="8" t="s">
        <v>205</v>
      </c>
      <c r="B17" s="9">
        <v>3560.2621250000002</v>
      </c>
      <c r="C17" s="9">
        <v>3712.6140660000001</v>
      </c>
      <c r="D17" s="9">
        <v>3631.492264</v>
      </c>
      <c r="E17" s="9">
        <v>3753.8671340000001</v>
      </c>
      <c r="F17" s="9">
        <v>3820.0820490000001</v>
      </c>
      <c r="G17" s="9">
        <v>3921.5758930000002</v>
      </c>
      <c r="H17" s="9">
        <v>3862.445115</v>
      </c>
      <c r="I17" s="9">
        <v>3986.8063145000001</v>
      </c>
      <c r="J17" s="9">
        <v>4091.5187898999998</v>
      </c>
    </row>
    <row r="18" spans="1:10" ht="12" customHeight="1">
      <c r="A18" s="8" t="s">
        <v>206</v>
      </c>
      <c r="B18" s="9">
        <v>2605.6573549999998</v>
      </c>
      <c r="C18" s="9">
        <v>2777.1899859999999</v>
      </c>
      <c r="D18" s="9">
        <v>2718.9858829999998</v>
      </c>
      <c r="E18" s="9">
        <v>2844.1486140000002</v>
      </c>
      <c r="F18" s="9">
        <v>2910.7949950000002</v>
      </c>
      <c r="G18" s="9">
        <v>3031.5752480000001</v>
      </c>
      <c r="H18" s="9">
        <v>3021.4926804000002</v>
      </c>
      <c r="I18" s="9">
        <v>3139.3923106000002</v>
      </c>
      <c r="J18" s="9">
        <v>3250.9360907</v>
      </c>
    </row>
    <row r="19" spans="1:10" ht="12" customHeight="1">
      <c r="A19" s="8" t="s">
        <v>207</v>
      </c>
      <c r="B19" s="9">
        <v>1486.515144</v>
      </c>
      <c r="C19" s="9">
        <v>1600.555615</v>
      </c>
      <c r="D19" s="9">
        <v>1530.0536930000001</v>
      </c>
      <c r="E19" s="9">
        <v>1670.342926</v>
      </c>
      <c r="F19" s="9">
        <v>1692.8226440000001</v>
      </c>
      <c r="G19" s="9">
        <v>1775.289998</v>
      </c>
      <c r="H19" s="9">
        <v>1729.4445544</v>
      </c>
      <c r="I19" s="9">
        <v>1874.1574946000001</v>
      </c>
      <c r="J19" s="9">
        <v>1883.8740771</v>
      </c>
    </row>
    <row r="20" spans="1:10" ht="12" customHeight="1">
      <c r="A20" s="20" t="s">
        <v>84</v>
      </c>
      <c r="B20" s="23"/>
      <c r="C20" s="23"/>
      <c r="D20" s="23"/>
      <c r="E20" s="23"/>
      <c r="F20" s="23"/>
      <c r="G20" s="23"/>
      <c r="H20" s="23"/>
      <c r="I20" s="23"/>
      <c r="J20" s="23"/>
    </row>
    <row r="21" spans="1:10" ht="12" customHeight="1">
      <c r="A21" s="8" t="s">
        <v>197</v>
      </c>
      <c r="B21" s="10">
        <v>21.1</v>
      </c>
      <c r="C21" s="10">
        <v>22.7</v>
      </c>
      <c r="D21" s="10">
        <v>27.8</v>
      </c>
      <c r="E21" s="10">
        <v>24.6</v>
      </c>
      <c r="F21" s="10">
        <v>24.3</v>
      </c>
      <c r="G21" s="10">
        <v>24.9</v>
      </c>
      <c r="H21" s="10">
        <v>17.8</v>
      </c>
      <c r="I21" s="10">
        <v>11.5</v>
      </c>
      <c r="J21" s="10">
        <v>3.8</v>
      </c>
    </row>
    <row r="22" spans="1:10" ht="12" customHeight="1">
      <c r="A22" s="8" t="s">
        <v>198</v>
      </c>
      <c r="B22" s="10">
        <v>8.9</v>
      </c>
      <c r="C22" s="10">
        <v>12.5</v>
      </c>
      <c r="D22" s="10">
        <v>12.9</v>
      </c>
      <c r="E22" s="10">
        <v>9.6999999999999993</v>
      </c>
      <c r="F22" s="10">
        <v>10.1</v>
      </c>
      <c r="G22" s="10">
        <v>7.4</v>
      </c>
      <c r="H22" s="10">
        <v>7.7</v>
      </c>
      <c r="I22" s="10">
        <v>6.4</v>
      </c>
      <c r="J22" s="10">
        <v>4.5999999999999996</v>
      </c>
    </row>
    <row r="23" spans="1:10" ht="12" customHeight="1">
      <c r="A23" s="8" t="s">
        <v>199</v>
      </c>
      <c r="B23" s="10">
        <v>5</v>
      </c>
      <c r="C23" s="10">
        <v>8.8000000000000007</v>
      </c>
      <c r="D23" s="10">
        <v>7.6</v>
      </c>
      <c r="E23" s="10">
        <v>5.0999999999999996</v>
      </c>
      <c r="F23" s="10">
        <v>5.5</v>
      </c>
      <c r="G23" s="10">
        <v>3.2</v>
      </c>
      <c r="H23" s="10">
        <v>5</v>
      </c>
      <c r="I23" s="10">
        <v>5.0999999999999996</v>
      </c>
      <c r="J23" s="10">
        <v>5</v>
      </c>
    </row>
    <row r="24" spans="1:10" ht="12" customHeight="1">
      <c r="A24" s="8" t="s">
        <v>200</v>
      </c>
      <c r="B24" s="10">
        <v>9.4</v>
      </c>
      <c r="C24" s="10">
        <v>14</v>
      </c>
      <c r="D24" s="10">
        <v>15.4</v>
      </c>
      <c r="E24" s="10">
        <v>10.199999999999999</v>
      </c>
      <c r="F24" s="10">
        <v>10.3</v>
      </c>
      <c r="G24" s="10">
        <v>7.5</v>
      </c>
      <c r="H24" s="10">
        <v>7.3</v>
      </c>
      <c r="I24" s="10">
        <v>10.5</v>
      </c>
      <c r="J24" s="10">
        <v>11.5</v>
      </c>
    </row>
    <row r="25" spans="1:10" ht="12" customHeight="1">
      <c r="A25" s="8" t="s">
        <v>201</v>
      </c>
      <c r="B25" s="10">
        <v>7.3</v>
      </c>
      <c r="C25" s="10">
        <v>12.2</v>
      </c>
      <c r="D25" s="10">
        <v>11.5</v>
      </c>
      <c r="E25" s="10">
        <v>10.7</v>
      </c>
      <c r="F25" s="10">
        <v>11.4</v>
      </c>
      <c r="G25" s="10">
        <v>9.3000000000000007</v>
      </c>
      <c r="H25" s="10">
        <v>12.1</v>
      </c>
      <c r="I25" s="10">
        <v>12.5</v>
      </c>
      <c r="J25" s="10">
        <v>13.4</v>
      </c>
    </row>
    <row r="26" spans="1:10" ht="12" customHeight="1">
      <c r="A26" s="8" t="s">
        <v>202</v>
      </c>
      <c r="B26" s="10">
        <v>7.2</v>
      </c>
      <c r="C26" s="10">
        <v>11.2</v>
      </c>
      <c r="D26" s="10">
        <v>9.6</v>
      </c>
      <c r="E26" s="10">
        <v>9.9</v>
      </c>
      <c r="F26" s="10">
        <v>9.9</v>
      </c>
      <c r="G26" s="10">
        <v>8.6999999999999993</v>
      </c>
      <c r="H26" s="10">
        <v>10.8</v>
      </c>
      <c r="I26" s="10">
        <v>11.1</v>
      </c>
      <c r="J26" s="10">
        <v>11.7</v>
      </c>
    </row>
    <row r="27" spans="1:10" ht="12" customHeight="1">
      <c r="A27" s="8" t="s">
        <v>203</v>
      </c>
      <c r="B27" s="10">
        <v>2.8</v>
      </c>
      <c r="C27" s="10">
        <v>7.2</v>
      </c>
      <c r="D27" s="10">
        <v>4.9000000000000004</v>
      </c>
      <c r="E27" s="10">
        <v>6.5</v>
      </c>
      <c r="F27" s="10">
        <v>6.6</v>
      </c>
      <c r="G27" s="10">
        <v>4</v>
      </c>
      <c r="H27" s="10">
        <v>5.4</v>
      </c>
      <c r="I27" s="10">
        <v>5.9</v>
      </c>
      <c r="J27" s="10">
        <v>6.1</v>
      </c>
    </row>
    <row r="28" spans="1:10" ht="12" customHeight="1">
      <c r="A28" s="8" t="s">
        <v>204</v>
      </c>
      <c r="B28" s="10">
        <v>7.3</v>
      </c>
      <c r="C28" s="10">
        <v>11.4</v>
      </c>
      <c r="D28" s="10">
        <v>9.5</v>
      </c>
      <c r="E28" s="10">
        <v>10.3</v>
      </c>
      <c r="F28" s="10">
        <v>9.6</v>
      </c>
      <c r="G28" s="10">
        <v>7.7</v>
      </c>
      <c r="H28" s="10">
        <v>8.6999999999999993</v>
      </c>
      <c r="I28" s="10">
        <v>8.3000000000000007</v>
      </c>
      <c r="J28" s="10">
        <v>8.3000000000000007</v>
      </c>
    </row>
    <row r="29" spans="1:10" ht="12" customHeight="1">
      <c r="A29" s="8" t="s">
        <v>205</v>
      </c>
      <c r="B29" s="10">
        <v>3.9</v>
      </c>
      <c r="C29" s="10">
        <v>8.3000000000000007</v>
      </c>
      <c r="D29" s="10">
        <v>5.7</v>
      </c>
      <c r="E29" s="10">
        <v>7.6</v>
      </c>
      <c r="F29" s="10">
        <v>7.3</v>
      </c>
      <c r="G29" s="10">
        <v>5.6</v>
      </c>
      <c r="H29" s="10">
        <v>6.4</v>
      </c>
      <c r="I29" s="10">
        <v>6.2</v>
      </c>
      <c r="J29" s="10">
        <v>7.1</v>
      </c>
    </row>
    <row r="30" spans="1:10" ht="12" customHeight="1">
      <c r="A30" s="8" t="s">
        <v>206</v>
      </c>
      <c r="B30" s="10">
        <v>6.7</v>
      </c>
      <c r="C30" s="10">
        <v>12.1</v>
      </c>
      <c r="D30" s="10">
        <v>11</v>
      </c>
      <c r="E30" s="10">
        <v>11.3</v>
      </c>
      <c r="F30" s="10">
        <v>11.7</v>
      </c>
      <c r="G30" s="10">
        <v>9.1999999999999993</v>
      </c>
      <c r="H30" s="10">
        <v>11.1</v>
      </c>
      <c r="I30" s="10">
        <v>10.4</v>
      </c>
      <c r="J30" s="10">
        <v>11.7</v>
      </c>
    </row>
    <row r="31" spans="1:10" ht="12" customHeight="1">
      <c r="A31" s="11" t="s">
        <v>207</v>
      </c>
      <c r="B31" s="12">
        <v>4.4000000000000004</v>
      </c>
      <c r="C31" s="12">
        <v>10.4</v>
      </c>
      <c r="D31" s="12">
        <v>10.4</v>
      </c>
      <c r="E31" s="12">
        <v>11.3</v>
      </c>
      <c r="F31" s="12">
        <v>13.9</v>
      </c>
      <c r="G31" s="12">
        <v>10.9</v>
      </c>
      <c r="H31" s="12">
        <v>13</v>
      </c>
      <c r="I31" s="12">
        <v>12.2</v>
      </c>
      <c r="J31" s="12">
        <v>11.3</v>
      </c>
    </row>
    <row r="32" spans="1:10" ht="12" customHeight="1">
      <c r="A32" s="7"/>
    </row>
    <row r="33" spans="1:1" ht="12" customHeight="1">
      <c r="A33" s="18" t="s">
        <v>85</v>
      </c>
    </row>
  </sheetData>
  <mergeCells count="4">
    <mergeCell ref="A6:A7"/>
    <mergeCell ref="B6:J6"/>
    <mergeCell ref="A8:J8"/>
    <mergeCell ref="A20:J20"/>
  </mergeCells>
  <pageMargins left="0.7" right="0.7" top="0.75" bottom="0.75" header="0.3" footer="0.3"/>
  <pageSetup paperSize="9" orientation="portrait" horizontalDpi="300" verticalDpi="30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f3e49f9-63b2-4bbe-8408-c4b58cb2712b">
      <Value>3</Value>
      <Value>2</Value>
      <Value>1</Value>
    </TaxCatchAll>
    <TaxCatchAllLabel xmlns="5f3e49f9-63b2-4bbe-8408-c4b58cb2712b" xsi:nil="true"/>
    <ka1980c8309e4dfba9b4151987bcda67 xmlns="5f3e49f9-63b2-4bbe-8408-c4b58cb2712b">Unclassified|e358a964-c2cf-4fbc-b0d6-6d6f8b9fb44c</ka1980c8309e4dfba9b4151987bcda67>
    <Archive_x0020_Access_x0020_level_x0020__x0028_F_x0029_ xmlns="5f3e49f9-63b2-4bbe-8408-c4b58cb2712b" xsi:nil="true"/>
    <Last_x0020_Edited_x0020_By_x0020__x0028_F_x0029_ xmlns="5f3e49f9-63b2-4bbe-8408-c4b58cb2712b">
      <UserInfo>
        <DisplayName/>
        <AccountId xsi:nil="true"/>
        <AccountType/>
      </UserInfo>
    </Last_x0020_Edited_x0020_By_x0020__x0028_F_x0029_>
    <Relates_x0020_to_x0020__x0028_F_x0029_12 xmlns="5f3e49f9-63b2-4bbe-8408-c4b58cb2712b" xsi:nil="true"/>
    <id100c0c3eec40d4ac767d9dfa41607b xmlns="5f3e49f9-63b2-4bbe-8408-c4b58cb2712b">Statistical Dissemination|9bab31ad-7584-49a1-a4fc-061fd380e4f6</id100c0c3eec40d4ac767d9dfa41607b>
    <TEST_x0020_ONLY xmlns="4d5aeaa5-10c6-4b46-b472-171b603d6bc4" xsi:nil="true"/>
    <hc1a1a3ab2ae420fb2e3cb6a43fb3060 xmlns="5f3e49f9-63b2-4bbe-8408-c4b58cb2712b">Statistical Production|56beeb0d-f7ac-46f4-b55a-2b3f50e9ed92</hc1a1a3ab2ae420fb2e3cb6a43fb3060>
    <Activity_x0020_Status_x0020__x0028_F_x0029_ xmlns="5f3e49f9-63b2-4bbe-8408-c4b58cb2712b">Active</Activity_x0020_Status_x0020__x0028_F_x0029_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tats NZ Document" ma:contentTypeID="0x0101005C1F0E1F7D76D944AAE852963BF785A30054EF6807C1F1DA4090AFA33FFEE8F5B1" ma:contentTypeVersion="12" ma:contentTypeDescription="" ma:contentTypeScope="" ma:versionID="95b783ef41b7c95afc390c0f524780aa">
  <xsd:schema xmlns:xsd="http://www.w3.org/2001/XMLSchema" xmlns:xs="http://www.w3.org/2001/XMLSchema" xmlns:p="http://schemas.microsoft.com/office/2006/metadata/properties" xmlns:ns2="5f3e49f9-63b2-4bbe-8408-c4b58cb2712b" xmlns:ns3="4d5aeaa5-10c6-4b46-b472-171b603d6bc4" targetNamespace="http://schemas.microsoft.com/office/2006/metadata/properties" ma:root="true" ma:fieldsID="a16126ec2fd33b7051fcb1b61604dee9" ns2:_="" ns3:_="">
    <xsd:import namespace="5f3e49f9-63b2-4bbe-8408-c4b58cb2712b"/>
    <xsd:import namespace="4d5aeaa5-10c6-4b46-b472-171b603d6bc4"/>
    <xsd:element name="properties">
      <xsd:complexType>
        <xsd:sequence>
          <xsd:element name="documentManagement">
            <xsd:complexType>
              <xsd:all>
                <xsd:element ref="ns2:Activity_x0020_Status_x0020__x0028_F_x0029_" minOccurs="0"/>
                <xsd:element ref="ns2:Last_x0020_Edited_x0020_By_x0020__x0028_F_x0029_" minOccurs="0"/>
                <xsd:element ref="ns2:Relates_x0020_to_x0020__x0028_F_x0029_12" minOccurs="0"/>
                <xsd:element ref="ns2:Archive_x0020_Access_x0020_level_x0020__x0028_F_x0029_" minOccurs="0"/>
                <xsd:element ref="ns2:hc1a1a3ab2ae420fb2e3cb6a43fb3060" minOccurs="0"/>
                <xsd:element ref="ns2:id100c0c3eec40d4ac767d9dfa41607b" minOccurs="0"/>
                <xsd:element ref="ns2:TaxCatchAll" minOccurs="0"/>
                <xsd:element ref="ns2:TaxCatchAllLabel" minOccurs="0"/>
                <xsd:element ref="ns2:ka1980c8309e4dfba9b4151987bcda67" minOccurs="0"/>
                <xsd:element ref="ns3:TEST_x0020_ONL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3e49f9-63b2-4bbe-8408-c4b58cb2712b" elementFormDefault="qualified">
    <xsd:import namespace="http://schemas.microsoft.com/office/2006/documentManagement/types"/>
    <xsd:import namespace="http://schemas.microsoft.com/office/infopath/2007/PartnerControls"/>
    <xsd:element name="Activity_x0020_Status_x0020__x0028_F_x0029_" ma:index="2" nillable="true" ma:displayName="Activity Status (F)" ma:default="Active" ma:format="Dropdown" ma:internalName="Activity_x0020_Status_x0020__x0028_F_x0029_" ma:readOnly="false">
      <xsd:simpleType>
        <xsd:restriction base="dms:Choice">
          <xsd:enumeration value="Active"/>
          <xsd:enumeration value="Inactive"/>
        </xsd:restriction>
      </xsd:simpleType>
    </xsd:element>
    <xsd:element name="Last_x0020_Edited_x0020_By_x0020__x0028_F_x0029_" ma:index="6" nillable="true" ma:displayName="Last Edited By (F)" ma:list="UserInfo" ma:SharePointGroup="0" ma:internalName="Last_x0020_Edited_x0020_By_x0020__x0028_F_x0029_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elates_x0020_to_x0020__x0028_F_x0029_12" ma:index="7" nillable="true" ma:displayName="Relates to (F)" ma:internalName="Relates_x0020_to_x0020__x0028_F_x0029_12" ma:readOnly="false">
      <xsd:simpleType>
        <xsd:restriction base="dms:Text">
          <xsd:maxLength value="255"/>
        </xsd:restriction>
      </xsd:simpleType>
    </xsd:element>
    <xsd:element name="Archive_x0020_Access_x0020_level_x0020__x0028_F_x0029_" ma:index="8" nillable="true" ma:displayName="Archive Access level (F)" ma:format="Dropdown" ma:internalName="Archive_x0020_Access_x0020_level_x0020__x0028_F_x0029_" ma:readOnly="false">
      <xsd:simpleType>
        <xsd:restriction base="dms:Choice">
          <xsd:enumeration value="Open"/>
          <xsd:enumeration value="Restricted"/>
        </xsd:restriction>
      </xsd:simpleType>
    </xsd:element>
    <xsd:element name="hc1a1a3ab2ae420fb2e3cb6a43fb3060" ma:index="10" nillable="true" ma:displayName="Function (F)_0" ma:hidden="true" ma:internalName="hc1a1a3ab2ae420fb2e3cb6a43fb3060" ma:readOnly="false">
      <xsd:simpleType>
        <xsd:restriction base="dms:Note"/>
      </xsd:simpleType>
    </xsd:element>
    <xsd:element name="id100c0c3eec40d4ac767d9dfa41607b" ma:index="11" nillable="true" ma:displayName="Activity (F)_0" ma:hidden="true" ma:internalName="id100c0c3eec40d4ac767d9dfa41607b" ma:readOnly="false">
      <xsd:simpleType>
        <xsd:restriction base="dms:Note"/>
      </xsd:simpleType>
    </xsd:element>
    <xsd:element name="TaxCatchAll" ma:index="12" nillable="true" ma:displayName="Taxonomy Catch All Column" ma:hidden="true" ma:list="{29347b52-944f-4c25-9df2-d19e0eab6dfc}" ma:internalName="TaxCatchAll" ma:readOnly="false" ma:showField="CatchAllData" ma:web="4d5aeaa5-10c6-4b46-b472-171b603d6bc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hidden="true" ma:list="{29347b52-944f-4c25-9df2-d19e0eab6dfc}" ma:internalName="TaxCatchAllLabel" ma:readOnly="false" ma:showField="CatchAllDataLabel" ma:web="4d5aeaa5-10c6-4b46-b472-171b603d6bc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a1980c8309e4dfba9b4151987bcda67" ma:index="17" nillable="true" ma:displayName="Protective Marking (F)_0" ma:hidden="true" ma:internalName="ka1980c8309e4dfba9b4151987bcda67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5aeaa5-10c6-4b46-b472-171b603d6bc4" elementFormDefault="qualified">
    <xsd:import namespace="http://schemas.microsoft.com/office/2006/documentManagement/types"/>
    <xsd:import namespace="http://schemas.microsoft.com/office/infopath/2007/PartnerControls"/>
    <xsd:element name="TEST_x0020_ONLY" ma:index="20" nillable="true" ma:displayName="TEST ONLY" ma:internalName="TEST_x0020_ONLY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9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ada8392b-dc98-451e-8434-fd5d9b2c1940" ContentTypeId="0x0101005C1F0E1F7D76D944AAE852963BF785A3" PreviousValue="false" LastSyncTimeStamp="2022-04-27T00:46:00.963Z"/>
</file>

<file path=customXml/itemProps1.xml><?xml version="1.0" encoding="utf-8"?>
<ds:datastoreItem xmlns:ds="http://schemas.openxmlformats.org/officeDocument/2006/customXml" ds:itemID="{092ACC8E-D602-4DA1-BF34-54C532768CDD}"/>
</file>

<file path=customXml/itemProps2.xml><?xml version="1.0" encoding="utf-8"?>
<ds:datastoreItem xmlns:ds="http://schemas.openxmlformats.org/officeDocument/2006/customXml" ds:itemID="{3D47BA0B-E665-4BE4-92A4-3D6ACEF20AA0}"/>
</file>

<file path=customXml/itemProps3.xml><?xml version="1.0" encoding="utf-8"?>
<ds:datastoreItem xmlns:ds="http://schemas.openxmlformats.org/officeDocument/2006/customXml" ds:itemID="{4D646A27-4458-44D9-A664-91B35805EA33}"/>
</file>

<file path=customXml/itemProps4.xml><?xml version="1.0" encoding="utf-8"?>
<ds:datastoreItem xmlns:ds="http://schemas.openxmlformats.org/officeDocument/2006/customXml" ds:itemID="{162BD3D0-6AD1-4110-A643-548B2DEC2430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Apache POI</dc:creator>
  <cp:keywords/>
  <dc:description/>
  <cp:lastModifiedBy>Susan Wang</cp:lastModifiedBy>
  <cp:revision/>
  <dcterms:created xsi:type="dcterms:W3CDTF">2023-11-28T20:12:25Z</dcterms:created>
  <dcterms:modified xsi:type="dcterms:W3CDTF">2023-12-06T01:23:48Z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0x0101005C1F0E1F7D76D944AAE852963BF785A30054EF6807C1F1DA4090AFA33FFEE8F5B1</vt:lpwstr>
  </property>
  <property fmtid="{D5CDD505-2E9C-101B-9397-08002B2CF9AE}" pid="3" name="MediaServiceImageTags">
    <vt:lpwstr/>
  </property>
  <property fmtid="{D5CDD505-2E9C-101B-9397-08002B2CF9AE}" pid="4" name="Function (F)">
    <vt:lpwstr>2;#Statistical Production|56beeb0d-f7ac-46f4-b55a-2b3f50e9ed92</vt:lpwstr>
  </property>
  <property fmtid="{D5CDD505-2E9C-101B-9397-08002B2CF9AE}" pid="5" name="Activity (F)">
    <vt:lpwstr>3;#Statistical Dissemination|9bab31ad-7584-49a1-a4fc-061fd380e4f6</vt:lpwstr>
  </property>
  <property fmtid="{D5CDD505-2E9C-101B-9397-08002B2CF9AE}" pid="6" name="DocType">
    <vt:lpwstr/>
  </property>
  <property fmtid="{D5CDD505-2E9C-101B-9397-08002B2CF9AE}" pid="7" name="nfc08e88b9a44e9a91d481bca3eba5a6">
    <vt:lpwstr/>
  </property>
  <property fmtid="{D5CDD505-2E9C-101B-9397-08002B2CF9AE}" pid="8" name="NZGovtAgency_x0020_F">
    <vt:lpwstr/>
  </property>
  <property fmtid="{D5CDD505-2E9C-101B-9397-08002B2CF9AE}" pid="9" name="Protective Marking (F)">
    <vt:lpwstr>1;#Unclassified|e358a964-c2cf-4fbc-b0d6-6d6f8b9fb44c</vt:lpwstr>
  </property>
  <property fmtid="{D5CDD505-2E9C-101B-9397-08002B2CF9AE}" pid="10" name="lcf76f155ced4ddcb4097134ff3c332f">
    <vt:lpwstr/>
  </property>
  <property fmtid="{D5CDD505-2E9C-101B-9397-08002B2CF9AE}" pid="11" name="n80b7e3aec83466ab6b8b24620259cd2">
    <vt:lpwstr/>
  </property>
  <property fmtid="{D5CDD505-2E9C-101B-9397-08002B2CF9AE}" pid="12" name="NZGovtAgency F">
    <vt:lpwstr/>
  </property>
</Properties>
</file>